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62" r:id="rId4"/>
    <p:sldId id="270" r:id="rId5"/>
    <p:sldId id="271" r:id="rId6"/>
    <p:sldId id="280" r:id="rId7"/>
    <p:sldId id="279" r:id="rId8"/>
    <p:sldId id="272" r:id="rId9"/>
    <p:sldId id="269" r:id="rId10"/>
    <p:sldId id="273" r:id="rId11"/>
    <p:sldId id="276" r:id="rId12"/>
    <p:sldId id="274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2"/>
    <a:srgbClr val="FFD503"/>
    <a:srgbClr val="F2B807"/>
    <a:srgbClr val="FFD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D7AF-9F55-40CE-BBBD-3754F2FCC90E}" type="datetimeFigureOut">
              <a:rPr lang="bg-BG" smtClean="0"/>
              <a:t>22.3.2024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A4E4-B1A1-480A-A63C-20B97FB962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855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D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A yellow and black logo&#10;&#10;Description automatically generated">
            <a:extLst>
              <a:ext uri="{FF2B5EF4-FFF2-40B4-BE49-F238E27FC236}">
                <a16:creationId xmlns:a16="http://schemas.microsoft.com/office/drawing/2014/main" id="{C4438B21-337E-9CFD-F672-03CFEC95E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8584CC20-23D0-63A3-7423-15F59C3EE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F1115815-F124-31ED-9781-B6D67EB7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D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 descr="A yellow and black logo">
            <a:extLst>
              <a:ext uri="{FF2B5EF4-FFF2-40B4-BE49-F238E27FC236}">
                <a16:creationId xmlns:a16="http://schemas.microsoft.com/office/drawing/2014/main" id="{74DA05DD-0A0C-6701-FF68-8668A3C5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66600" y="-271955"/>
            <a:ext cx="8726167" cy="87261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9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2405-D22E-38D8-B230-8A18736C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5FC39-8D3A-EE2F-CF5A-5DCF273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B56A4-5DB6-58F0-4940-19F66E1D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C1C5-5AC6-DD10-CDB4-DD310463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7447071A-D341-CFA3-F7D4-5C10E82D9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0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2405-D22E-38D8-B230-8A18736C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5FC39-8D3A-EE2F-CF5A-5DCF273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B56A4-5DB6-58F0-4940-19F66E1D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C1C5-5AC6-DD10-CDB4-DD310463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6D8ACA72-7461-1D9C-CB2A-5E1A04C7D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64A0A354-04A4-5D7D-0E0E-C504AD731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 userDrawn="1"/>
        </p:nvSpPr>
        <p:spPr bwMode="auto">
          <a:xfrm>
            <a:off x="-19027" y="-6550"/>
            <a:ext cx="1270704" cy="6877202"/>
          </a:xfrm>
          <a:custGeom>
            <a:avLst/>
            <a:gdLst>
              <a:gd name="connsiteX0" fmla="*/ 76 w 10076"/>
              <a:gd name="connsiteY0" fmla="*/ 0 h 10181"/>
              <a:gd name="connsiteX1" fmla="*/ 8087 w 10076"/>
              <a:gd name="connsiteY1" fmla="*/ 0 h 10181"/>
              <a:gd name="connsiteX2" fmla="*/ 8105 w 10076"/>
              <a:gd name="connsiteY2" fmla="*/ 100 h 10181"/>
              <a:gd name="connsiteX3" fmla="*/ 8194 w 10076"/>
              <a:gd name="connsiteY3" fmla="*/ 188 h 10181"/>
              <a:gd name="connsiteX4" fmla="*/ 8320 w 10076"/>
              <a:gd name="connsiteY4" fmla="*/ 264 h 10181"/>
              <a:gd name="connsiteX5" fmla="*/ 8481 w 10076"/>
              <a:gd name="connsiteY5" fmla="*/ 331 h 10181"/>
              <a:gd name="connsiteX6" fmla="*/ 8660 w 10076"/>
              <a:gd name="connsiteY6" fmla="*/ 391 h 10181"/>
              <a:gd name="connsiteX7" fmla="*/ 8875 w 10076"/>
              <a:gd name="connsiteY7" fmla="*/ 444 h 10181"/>
              <a:gd name="connsiteX8" fmla="*/ 9090 w 10076"/>
              <a:gd name="connsiteY8" fmla="*/ 500 h 10181"/>
              <a:gd name="connsiteX9" fmla="*/ 9305 w 10076"/>
              <a:gd name="connsiteY9" fmla="*/ 556 h 10181"/>
              <a:gd name="connsiteX10" fmla="*/ 9485 w 10076"/>
              <a:gd name="connsiteY10" fmla="*/ 609 h 10181"/>
              <a:gd name="connsiteX11" fmla="*/ 9664 w 10076"/>
              <a:gd name="connsiteY11" fmla="*/ 669 h 10181"/>
              <a:gd name="connsiteX12" fmla="*/ 9843 w 10076"/>
              <a:gd name="connsiteY12" fmla="*/ 736 h 10181"/>
              <a:gd name="connsiteX13" fmla="*/ 9968 w 10076"/>
              <a:gd name="connsiteY13" fmla="*/ 813 h 10181"/>
              <a:gd name="connsiteX14" fmla="*/ 10040 w 10076"/>
              <a:gd name="connsiteY14" fmla="*/ 900 h 10181"/>
              <a:gd name="connsiteX15" fmla="*/ 10076 w 10076"/>
              <a:gd name="connsiteY15" fmla="*/ 1000 h 10181"/>
              <a:gd name="connsiteX16" fmla="*/ 10040 w 10076"/>
              <a:gd name="connsiteY16" fmla="*/ 1100 h 10181"/>
              <a:gd name="connsiteX17" fmla="*/ 9968 w 10076"/>
              <a:gd name="connsiteY17" fmla="*/ 1188 h 10181"/>
              <a:gd name="connsiteX18" fmla="*/ 9843 w 10076"/>
              <a:gd name="connsiteY18" fmla="*/ 1264 h 10181"/>
              <a:gd name="connsiteX19" fmla="*/ 9664 w 10076"/>
              <a:gd name="connsiteY19" fmla="*/ 1331 h 10181"/>
              <a:gd name="connsiteX20" fmla="*/ 9485 w 10076"/>
              <a:gd name="connsiteY20" fmla="*/ 1391 h 10181"/>
              <a:gd name="connsiteX21" fmla="*/ 9305 w 10076"/>
              <a:gd name="connsiteY21" fmla="*/ 1444 h 10181"/>
              <a:gd name="connsiteX22" fmla="*/ 9090 w 10076"/>
              <a:gd name="connsiteY22" fmla="*/ 1500 h 10181"/>
              <a:gd name="connsiteX23" fmla="*/ 8875 w 10076"/>
              <a:gd name="connsiteY23" fmla="*/ 1556 h 10181"/>
              <a:gd name="connsiteX24" fmla="*/ 8660 w 10076"/>
              <a:gd name="connsiteY24" fmla="*/ 1609 h 10181"/>
              <a:gd name="connsiteX25" fmla="*/ 8481 w 10076"/>
              <a:gd name="connsiteY25" fmla="*/ 1669 h 10181"/>
              <a:gd name="connsiteX26" fmla="*/ 8320 w 10076"/>
              <a:gd name="connsiteY26" fmla="*/ 1736 h 10181"/>
              <a:gd name="connsiteX27" fmla="*/ 8194 w 10076"/>
              <a:gd name="connsiteY27" fmla="*/ 1813 h 10181"/>
              <a:gd name="connsiteX28" fmla="*/ 8105 w 10076"/>
              <a:gd name="connsiteY28" fmla="*/ 1900 h 10181"/>
              <a:gd name="connsiteX29" fmla="*/ 8087 w 10076"/>
              <a:gd name="connsiteY29" fmla="*/ 2000 h 10181"/>
              <a:gd name="connsiteX30" fmla="*/ 8105 w 10076"/>
              <a:gd name="connsiteY30" fmla="*/ 2100 h 10181"/>
              <a:gd name="connsiteX31" fmla="*/ 8194 w 10076"/>
              <a:gd name="connsiteY31" fmla="*/ 2188 h 10181"/>
              <a:gd name="connsiteX32" fmla="*/ 8320 w 10076"/>
              <a:gd name="connsiteY32" fmla="*/ 2264 h 10181"/>
              <a:gd name="connsiteX33" fmla="*/ 8481 w 10076"/>
              <a:gd name="connsiteY33" fmla="*/ 2331 h 10181"/>
              <a:gd name="connsiteX34" fmla="*/ 8660 w 10076"/>
              <a:gd name="connsiteY34" fmla="*/ 2391 h 10181"/>
              <a:gd name="connsiteX35" fmla="*/ 8875 w 10076"/>
              <a:gd name="connsiteY35" fmla="*/ 2444 h 10181"/>
              <a:gd name="connsiteX36" fmla="*/ 9090 w 10076"/>
              <a:gd name="connsiteY36" fmla="*/ 2500 h 10181"/>
              <a:gd name="connsiteX37" fmla="*/ 9305 w 10076"/>
              <a:gd name="connsiteY37" fmla="*/ 2556 h 10181"/>
              <a:gd name="connsiteX38" fmla="*/ 9485 w 10076"/>
              <a:gd name="connsiteY38" fmla="*/ 2609 h 10181"/>
              <a:gd name="connsiteX39" fmla="*/ 9664 w 10076"/>
              <a:gd name="connsiteY39" fmla="*/ 2669 h 10181"/>
              <a:gd name="connsiteX40" fmla="*/ 9843 w 10076"/>
              <a:gd name="connsiteY40" fmla="*/ 2736 h 10181"/>
              <a:gd name="connsiteX41" fmla="*/ 9968 w 10076"/>
              <a:gd name="connsiteY41" fmla="*/ 2813 h 10181"/>
              <a:gd name="connsiteX42" fmla="*/ 10040 w 10076"/>
              <a:gd name="connsiteY42" fmla="*/ 2900 h 10181"/>
              <a:gd name="connsiteX43" fmla="*/ 10076 w 10076"/>
              <a:gd name="connsiteY43" fmla="*/ 3000 h 10181"/>
              <a:gd name="connsiteX44" fmla="*/ 10040 w 10076"/>
              <a:gd name="connsiteY44" fmla="*/ 3100 h 10181"/>
              <a:gd name="connsiteX45" fmla="*/ 9968 w 10076"/>
              <a:gd name="connsiteY45" fmla="*/ 3188 h 10181"/>
              <a:gd name="connsiteX46" fmla="*/ 9843 w 10076"/>
              <a:gd name="connsiteY46" fmla="*/ 3264 h 10181"/>
              <a:gd name="connsiteX47" fmla="*/ 9664 w 10076"/>
              <a:gd name="connsiteY47" fmla="*/ 3331 h 10181"/>
              <a:gd name="connsiteX48" fmla="*/ 9485 w 10076"/>
              <a:gd name="connsiteY48" fmla="*/ 3391 h 10181"/>
              <a:gd name="connsiteX49" fmla="*/ 9305 w 10076"/>
              <a:gd name="connsiteY49" fmla="*/ 3444 h 10181"/>
              <a:gd name="connsiteX50" fmla="*/ 9090 w 10076"/>
              <a:gd name="connsiteY50" fmla="*/ 3500 h 10181"/>
              <a:gd name="connsiteX51" fmla="*/ 8875 w 10076"/>
              <a:gd name="connsiteY51" fmla="*/ 3556 h 10181"/>
              <a:gd name="connsiteX52" fmla="*/ 8660 w 10076"/>
              <a:gd name="connsiteY52" fmla="*/ 3609 h 10181"/>
              <a:gd name="connsiteX53" fmla="*/ 8481 w 10076"/>
              <a:gd name="connsiteY53" fmla="*/ 3669 h 10181"/>
              <a:gd name="connsiteX54" fmla="*/ 8320 w 10076"/>
              <a:gd name="connsiteY54" fmla="*/ 3736 h 10181"/>
              <a:gd name="connsiteX55" fmla="*/ 8194 w 10076"/>
              <a:gd name="connsiteY55" fmla="*/ 3813 h 10181"/>
              <a:gd name="connsiteX56" fmla="*/ 8105 w 10076"/>
              <a:gd name="connsiteY56" fmla="*/ 3900 h 10181"/>
              <a:gd name="connsiteX57" fmla="*/ 8087 w 10076"/>
              <a:gd name="connsiteY57" fmla="*/ 4000 h 10181"/>
              <a:gd name="connsiteX58" fmla="*/ 8105 w 10076"/>
              <a:gd name="connsiteY58" fmla="*/ 4100 h 10181"/>
              <a:gd name="connsiteX59" fmla="*/ 8194 w 10076"/>
              <a:gd name="connsiteY59" fmla="*/ 4188 h 10181"/>
              <a:gd name="connsiteX60" fmla="*/ 8320 w 10076"/>
              <a:gd name="connsiteY60" fmla="*/ 4264 h 10181"/>
              <a:gd name="connsiteX61" fmla="*/ 8481 w 10076"/>
              <a:gd name="connsiteY61" fmla="*/ 4331 h 10181"/>
              <a:gd name="connsiteX62" fmla="*/ 8660 w 10076"/>
              <a:gd name="connsiteY62" fmla="*/ 4391 h 10181"/>
              <a:gd name="connsiteX63" fmla="*/ 8875 w 10076"/>
              <a:gd name="connsiteY63" fmla="*/ 4444 h 10181"/>
              <a:gd name="connsiteX64" fmla="*/ 9090 w 10076"/>
              <a:gd name="connsiteY64" fmla="*/ 4500 h 10181"/>
              <a:gd name="connsiteX65" fmla="*/ 9305 w 10076"/>
              <a:gd name="connsiteY65" fmla="*/ 4556 h 10181"/>
              <a:gd name="connsiteX66" fmla="*/ 9485 w 10076"/>
              <a:gd name="connsiteY66" fmla="*/ 4609 h 10181"/>
              <a:gd name="connsiteX67" fmla="*/ 9664 w 10076"/>
              <a:gd name="connsiteY67" fmla="*/ 4669 h 10181"/>
              <a:gd name="connsiteX68" fmla="*/ 9843 w 10076"/>
              <a:gd name="connsiteY68" fmla="*/ 4736 h 10181"/>
              <a:gd name="connsiteX69" fmla="*/ 9968 w 10076"/>
              <a:gd name="connsiteY69" fmla="*/ 4813 h 10181"/>
              <a:gd name="connsiteX70" fmla="*/ 10040 w 10076"/>
              <a:gd name="connsiteY70" fmla="*/ 4900 h 10181"/>
              <a:gd name="connsiteX71" fmla="*/ 10076 w 10076"/>
              <a:gd name="connsiteY71" fmla="*/ 4998 h 10181"/>
              <a:gd name="connsiteX72" fmla="*/ 10040 w 10076"/>
              <a:gd name="connsiteY72" fmla="*/ 5100 h 10181"/>
              <a:gd name="connsiteX73" fmla="*/ 9968 w 10076"/>
              <a:gd name="connsiteY73" fmla="*/ 5188 h 10181"/>
              <a:gd name="connsiteX74" fmla="*/ 9843 w 10076"/>
              <a:gd name="connsiteY74" fmla="*/ 5264 h 10181"/>
              <a:gd name="connsiteX75" fmla="*/ 9664 w 10076"/>
              <a:gd name="connsiteY75" fmla="*/ 5331 h 10181"/>
              <a:gd name="connsiteX76" fmla="*/ 9485 w 10076"/>
              <a:gd name="connsiteY76" fmla="*/ 5391 h 10181"/>
              <a:gd name="connsiteX77" fmla="*/ 9305 w 10076"/>
              <a:gd name="connsiteY77" fmla="*/ 5444 h 10181"/>
              <a:gd name="connsiteX78" fmla="*/ 9090 w 10076"/>
              <a:gd name="connsiteY78" fmla="*/ 5500 h 10181"/>
              <a:gd name="connsiteX79" fmla="*/ 8875 w 10076"/>
              <a:gd name="connsiteY79" fmla="*/ 5556 h 10181"/>
              <a:gd name="connsiteX80" fmla="*/ 8660 w 10076"/>
              <a:gd name="connsiteY80" fmla="*/ 5609 h 10181"/>
              <a:gd name="connsiteX81" fmla="*/ 8481 w 10076"/>
              <a:gd name="connsiteY81" fmla="*/ 5669 h 10181"/>
              <a:gd name="connsiteX82" fmla="*/ 8320 w 10076"/>
              <a:gd name="connsiteY82" fmla="*/ 5736 h 10181"/>
              <a:gd name="connsiteX83" fmla="*/ 8194 w 10076"/>
              <a:gd name="connsiteY83" fmla="*/ 5813 h 10181"/>
              <a:gd name="connsiteX84" fmla="*/ 8105 w 10076"/>
              <a:gd name="connsiteY84" fmla="*/ 5900 h 10181"/>
              <a:gd name="connsiteX85" fmla="*/ 8087 w 10076"/>
              <a:gd name="connsiteY85" fmla="*/ 6000 h 10181"/>
              <a:gd name="connsiteX86" fmla="*/ 8105 w 10076"/>
              <a:gd name="connsiteY86" fmla="*/ 6100 h 10181"/>
              <a:gd name="connsiteX87" fmla="*/ 8194 w 10076"/>
              <a:gd name="connsiteY87" fmla="*/ 6188 h 10181"/>
              <a:gd name="connsiteX88" fmla="*/ 8320 w 10076"/>
              <a:gd name="connsiteY88" fmla="*/ 6264 h 10181"/>
              <a:gd name="connsiteX89" fmla="*/ 8481 w 10076"/>
              <a:gd name="connsiteY89" fmla="*/ 6331 h 10181"/>
              <a:gd name="connsiteX90" fmla="*/ 8660 w 10076"/>
              <a:gd name="connsiteY90" fmla="*/ 6391 h 10181"/>
              <a:gd name="connsiteX91" fmla="*/ 8875 w 10076"/>
              <a:gd name="connsiteY91" fmla="*/ 6444 h 10181"/>
              <a:gd name="connsiteX92" fmla="*/ 9305 w 10076"/>
              <a:gd name="connsiteY92" fmla="*/ 6556 h 10181"/>
              <a:gd name="connsiteX93" fmla="*/ 9485 w 10076"/>
              <a:gd name="connsiteY93" fmla="*/ 6609 h 10181"/>
              <a:gd name="connsiteX94" fmla="*/ 9664 w 10076"/>
              <a:gd name="connsiteY94" fmla="*/ 6669 h 10181"/>
              <a:gd name="connsiteX95" fmla="*/ 9843 w 10076"/>
              <a:gd name="connsiteY95" fmla="*/ 6736 h 10181"/>
              <a:gd name="connsiteX96" fmla="*/ 9968 w 10076"/>
              <a:gd name="connsiteY96" fmla="*/ 6813 h 10181"/>
              <a:gd name="connsiteX97" fmla="*/ 10040 w 10076"/>
              <a:gd name="connsiteY97" fmla="*/ 6900 h 10181"/>
              <a:gd name="connsiteX98" fmla="*/ 10076 w 10076"/>
              <a:gd name="connsiteY98" fmla="*/ 7000 h 10181"/>
              <a:gd name="connsiteX99" fmla="*/ 10040 w 10076"/>
              <a:gd name="connsiteY99" fmla="*/ 7100 h 10181"/>
              <a:gd name="connsiteX100" fmla="*/ 9968 w 10076"/>
              <a:gd name="connsiteY100" fmla="*/ 7188 h 10181"/>
              <a:gd name="connsiteX101" fmla="*/ 9843 w 10076"/>
              <a:gd name="connsiteY101" fmla="*/ 7264 h 10181"/>
              <a:gd name="connsiteX102" fmla="*/ 9664 w 10076"/>
              <a:gd name="connsiteY102" fmla="*/ 7331 h 10181"/>
              <a:gd name="connsiteX103" fmla="*/ 9485 w 10076"/>
              <a:gd name="connsiteY103" fmla="*/ 7391 h 10181"/>
              <a:gd name="connsiteX104" fmla="*/ 9305 w 10076"/>
              <a:gd name="connsiteY104" fmla="*/ 7444 h 10181"/>
              <a:gd name="connsiteX105" fmla="*/ 9090 w 10076"/>
              <a:gd name="connsiteY105" fmla="*/ 7500 h 10181"/>
              <a:gd name="connsiteX106" fmla="*/ 8875 w 10076"/>
              <a:gd name="connsiteY106" fmla="*/ 7556 h 10181"/>
              <a:gd name="connsiteX107" fmla="*/ 8660 w 10076"/>
              <a:gd name="connsiteY107" fmla="*/ 7609 h 10181"/>
              <a:gd name="connsiteX108" fmla="*/ 8481 w 10076"/>
              <a:gd name="connsiteY108" fmla="*/ 7669 h 10181"/>
              <a:gd name="connsiteX109" fmla="*/ 8320 w 10076"/>
              <a:gd name="connsiteY109" fmla="*/ 7736 h 10181"/>
              <a:gd name="connsiteX110" fmla="*/ 8194 w 10076"/>
              <a:gd name="connsiteY110" fmla="*/ 7813 h 10181"/>
              <a:gd name="connsiteX111" fmla="*/ 8105 w 10076"/>
              <a:gd name="connsiteY111" fmla="*/ 7900 h 10181"/>
              <a:gd name="connsiteX112" fmla="*/ 8087 w 10076"/>
              <a:gd name="connsiteY112" fmla="*/ 8000 h 10181"/>
              <a:gd name="connsiteX113" fmla="*/ 8105 w 10076"/>
              <a:gd name="connsiteY113" fmla="*/ 8100 h 10181"/>
              <a:gd name="connsiteX114" fmla="*/ 8194 w 10076"/>
              <a:gd name="connsiteY114" fmla="*/ 8188 h 10181"/>
              <a:gd name="connsiteX115" fmla="*/ 8320 w 10076"/>
              <a:gd name="connsiteY115" fmla="*/ 8264 h 10181"/>
              <a:gd name="connsiteX116" fmla="*/ 8481 w 10076"/>
              <a:gd name="connsiteY116" fmla="*/ 8331 h 10181"/>
              <a:gd name="connsiteX117" fmla="*/ 8660 w 10076"/>
              <a:gd name="connsiteY117" fmla="*/ 8391 h 10181"/>
              <a:gd name="connsiteX118" fmla="*/ 8875 w 10076"/>
              <a:gd name="connsiteY118" fmla="*/ 8444 h 10181"/>
              <a:gd name="connsiteX119" fmla="*/ 9090 w 10076"/>
              <a:gd name="connsiteY119" fmla="*/ 8500 h 10181"/>
              <a:gd name="connsiteX120" fmla="*/ 9305 w 10076"/>
              <a:gd name="connsiteY120" fmla="*/ 8556 h 10181"/>
              <a:gd name="connsiteX121" fmla="*/ 9485 w 10076"/>
              <a:gd name="connsiteY121" fmla="*/ 8609 h 10181"/>
              <a:gd name="connsiteX122" fmla="*/ 9664 w 10076"/>
              <a:gd name="connsiteY122" fmla="*/ 8669 h 10181"/>
              <a:gd name="connsiteX123" fmla="*/ 9843 w 10076"/>
              <a:gd name="connsiteY123" fmla="*/ 8736 h 10181"/>
              <a:gd name="connsiteX124" fmla="*/ 9968 w 10076"/>
              <a:gd name="connsiteY124" fmla="*/ 8813 h 10181"/>
              <a:gd name="connsiteX125" fmla="*/ 10040 w 10076"/>
              <a:gd name="connsiteY125" fmla="*/ 8900 h 10181"/>
              <a:gd name="connsiteX126" fmla="*/ 10076 w 10076"/>
              <a:gd name="connsiteY126" fmla="*/ 9000 h 10181"/>
              <a:gd name="connsiteX127" fmla="*/ 10040 w 10076"/>
              <a:gd name="connsiteY127" fmla="*/ 9100 h 10181"/>
              <a:gd name="connsiteX128" fmla="*/ 9968 w 10076"/>
              <a:gd name="connsiteY128" fmla="*/ 9188 h 10181"/>
              <a:gd name="connsiteX129" fmla="*/ 9843 w 10076"/>
              <a:gd name="connsiteY129" fmla="*/ 9264 h 10181"/>
              <a:gd name="connsiteX130" fmla="*/ 9664 w 10076"/>
              <a:gd name="connsiteY130" fmla="*/ 9331 h 10181"/>
              <a:gd name="connsiteX131" fmla="*/ 9485 w 10076"/>
              <a:gd name="connsiteY131" fmla="*/ 9391 h 10181"/>
              <a:gd name="connsiteX132" fmla="*/ 9305 w 10076"/>
              <a:gd name="connsiteY132" fmla="*/ 9444 h 10181"/>
              <a:gd name="connsiteX133" fmla="*/ 9090 w 10076"/>
              <a:gd name="connsiteY133" fmla="*/ 9500 h 10181"/>
              <a:gd name="connsiteX134" fmla="*/ 8875 w 10076"/>
              <a:gd name="connsiteY134" fmla="*/ 9556 h 10181"/>
              <a:gd name="connsiteX135" fmla="*/ 8660 w 10076"/>
              <a:gd name="connsiteY135" fmla="*/ 9609 h 10181"/>
              <a:gd name="connsiteX136" fmla="*/ 8481 w 10076"/>
              <a:gd name="connsiteY136" fmla="*/ 9669 h 10181"/>
              <a:gd name="connsiteX137" fmla="*/ 8320 w 10076"/>
              <a:gd name="connsiteY137" fmla="*/ 9736 h 10181"/>
              <a:gd name="connsiteX138" fmla="*/ 8194 w 10076"/>
              <a:gd name="connsiteY138" fmla="*/ 9813 h 10181"/>
              <a:gd name="connsiteX139" fmla="*/ 8105 w 10076"/>
              <a:gd name="connsiteY139" fmla="*/ 9900 h 10181"/>
              <a:gd name="connsiteX140" fmla="*/ 8087 w 10076"/>
              <a:gd name="connsiteY140" fmla="*/ 10000 h 10181"/>
              <a:gd name="connsiteX141" fmla="*/ 0 w 10076"/>
              <a:gd name="connsiteY141" fmla="*/ 10181 h 10181"/>
              <a:gd name="connsiteX142" fmla="*/ 76 w 10076"/>
              <a:gd name="connsiteY142" fmla="*/ 0 h 10181"/>
              <a:gd name="connsiteX0" fmla="*/ 76 w 10076"/>
              <a:gd name="connsiteY0" fmla="*/ 0 h 10181"/>
              <a:gd name="connsiteX1" fmla="*/ 8087 w 10076"/>
              <a:gd name="connsiteY1" fmla="*/ 0 h 10181"/>
              <a:gd name="connsiteX2" fmla="*/ 8105 w 10076"/>
              <a:gd name="connsiteY2" fmla="*/ 100 h 10181"/>
              <a:gd name="connsiteX3" fmla="*/ 8194 w 10076"/>
              <a:gd name="connsiteY3" fmla="*/ 188 h 10181"/>
              <a:gd name="connsiteX4" fmla="*/ 8320 w 10076"/>
              <a:gd name="connsiteY4" fmla="*/ 264 h 10181"/>
              <a:gd name="connsiteX5" fmla="*/ 8481 w 10076"/>
              <a:gd name="connsiteY5" fmla="*/ 331 h 10181"/>
              <a:gd name="connsiteX6" fmla="*/ 8660 w 10076"/>
              <a:gd name="connsiteY6" fmla="*/ 391 h 10181"/>
              <a:gd name="connsiteX7" fmla="*/ 8875 w 10076"/>
              <a:gd name="connsiteY7" fmla="*/ 444 h 10181"/>
              <a:gd name="connsiteX8" fmla="*/ 9090 w 10076"/>
              <a:gd name="connsiteY8" fmla="*/ 500 h 10181"/>
              <a:gd name="connsiteX9" fmla="*/ 9305 w 10076"/>
              <a:gd name="connsiteY9" fmla="*/ 556 h 10181"/>
              <a:gd name="connsiteX10" fmla="*/ 9485 w 10076"/>
              <a:gd name="connsiteY10" fmla="*/ 609 h 10181"/>
              <a:gd name="connsiteX11" fmla="*/ 9664 w 10076"/>
              <a:gd name="connsiteY11" fmla="*/ 669 h 10181"/>
              <a:gd name="connsiteX12" fmla="*/ 9843 w 10076"/>
              <a:gd name="connsiteY12" fmla="*/ 736 h 10181"/>
              <a:gd name="connsiteX13" fmla="*/ 9968 w 10076"/>
              <a:gd name="connsiteY13" fmla="*/ 813 h 10181"/>
              <a:gd name="connsiteX14" fmla="*/ 10040 w 10076"/>
              <a:gd name="connsiteY14" fmla="*/ 900 h 10181"/>
              <a:gd name="connsiteX15" fmla="*/ 10076 w 10076"/>
              <a:gd name="connsiteY15" fmla="*/ 1000 h 10181"/>
              <a:gd name="connsiteX16" fmla="*/ 10040 w 10076"/>
              <a:gd name="connsiteY16" fmla="*/ 1100 h 10181"/>
              <a:gd name="connsiteX17" fmla="*/ 9968 w 10076"/>
              <a:gd name="connsiteY17" fmla="*/ 1188 h 10181"/>
              <a:gd name="connsiteX18" fmla="*/ 9843 w 10076"/>
              <a:gd name="connsiteY18" fmla="*/ 1264 h 10181"/>
              <a:gd name="connsiteX19" fmla="*/ 9664 w 10076"/>
              <a:gd name="connsiteY19" fmla="*/ 1331 h 10181"/>
              <a:gd name="connsiteX20" fmla="*/ 9485 w 10076"/>
              <a:gd name="connsiteY20" fmla="*/ 1391 h 10181"/>
              <a:gd name="connsiteX21" fmla="*/ 9305 w 10076"/>
              <a:gd name="connsiteY21" fmla="*/ 1444 h 10181"/>
              <a:gd name="connsiteX22" fmla="*/ 9090 w 10076"/>
              <a:gd name="connsiteY22" fmla="*/ 1500 h 10181"/>
              <a:gd name="connsiteX23" fmla="*/ 8875 w 10076"/>
              <a:gd name="connsiteY23" fmla="*/ 1556 h 10181"/>
              <a:gd name="connsiteX24" fmla="*/ 8660 w 10076"/>
              <a:gd name="connsiteY24" fmla="*/ 1609 h 10181"/>
              <a:gd name="connsiteX25" fmla="*/ 8481 w 10076"/>
              <a:gd name="connsiteY25" fmla="*/ 1669 h 10181"/>
              <a:gd name="connsiteX26" fmla="*/ 8320 w 10076"/>
              <a:gd name="connsiteY26" fmla="*/ 1736 h 10181"/>
              <a:gd name="connsiteX27" fmla="*/ 8194 w 10076"/>
              <a:gd name="connsiteY27" fmla="*/ 1813 h 10181"/>
              <a:gd name="connsiteX28" fmla="*/ 8105 w 10076"/>
              <a:gd name="connsiteY28" fmla="*/ 1900 h 10181"/>
              <a:gd name="connsiteX29" fmla="*/ 8087 w 10076"/>
              <a:gd name="connsiteY29" fmla="*/ 2000 h 10181"/>
              <a:gd name="connsiteX30" fmla="*/ 8105 w 10076"/>
              <a:gd name="connsiteY30" fmla="*/ 2100 h 10181"/>
              <a:gd name="connsiteX31" fmla="*/ 8194 w 10076"/>
              <a:gd name="connsiteY31" fmla="*/ 2188 h 10181"/>
              <a:gd name="connsiteX32" fmla="*/ 8320 w 10076"/>
              <a:gd name="connsiteY32" fmla="*/ 2264 h 10181"/>
              <a:gd name="connsiteX33" fmla="*/ 8481 w 10076"/>
              <a:gd name="connsiteY33" fmla="*/ 2331 h 10181"/>
              <a:gd name="connsiteX34" fmla="*/ 8660 w 10076"/>
              <a:gd name="connsiteY34" fmla="*/ 2391 h 10181"/>
              <a:gd name="connsiteX35" fmla="*/ 8875 w 10076"/>
              <a:gd name="connsiteY35" fmla="*/ 2444 h 10181"/>
              <a:gd name="connsiteX36" fmla="*/ 9090 w 10076"/>
              <a:gd name="connsiteY36" fmla="*/ 2500 h 10181"/>
              <a:gd name="connsiteX37" fmla="*/ 9305 w 10076"/>
              <a:gd name="connsiteY37" fmla="*/ 2556 h 10181"/>
              <a:gd name="connsiteX38" fmla="*/ 9485 w 10076"/>
              <a:gd name="connsiteY38" fmla="*/ 2609 h 10181"/>
              <a:gd name="connsiteX39" fmla="*/ 9664 w 10076"/>
              <a:gd name="connsiteY39" fmla="*/ 2669 h 10181"/>
              <a:gd name="connsiteX40" fmla="*/ 9843 w 10076"/>
              <a:gd name="connsiteY40" fmla="*/ 2736 h 10181"/>
              <a:gd name="connsiteX41" fmla="*/ 9968 w 10076"/>
              <a:gd name="connsiteY41" fmla="*/ 2813 h 10181"/>
              <a:gd name="connsiteX42" fmla="*/ 10040 w 10076"/>
              <a:gd name="connsiteY42" fmla="*/ 2900 h 10181"/>
              <a:gd name="connsiteX43" fmla="*/ 10076 w 10076"/>
              <a:gd name="connsiteY43" fmla="*/ 3000 h 10181"/>
              <a:gd name="connsiteX44" fmla="*/ 10040 w 10076"/>
              <a:gd name="connsiteY44" fmla="*/ 3100 h 10181"/>
              <a:gd name="connsiteX45" fmla="*/ 9968 w 10076"/>
              <a:gd name="connsiteY45" fmla="*/ 3188 h 10181"/>
              <a:gd name="connsiteX46" fmla="*/ 9843 w 10076"/>
              <a:gd name="connsiteY46" fmla="*/ 3264 h 10181"/>
              <a:gd name="connsiteX47" fmla="*/ 9664 w 10076"/>
              <a:gd name="connsiteY47" fmla="*/ 3331 h 10181"/>
              <a:gd name="connsiteX48" fmla="*/ 9485 w 10076"/>
              <a:gd name="connsiteY48" fmla="*/ 3391 h 10181"/>
              <a:gd name="connsiteX49" fmla="*/ 9305 w 10076"/>
              <a:gd name="connsiteY49" fmla="*/ 3444 h 10181"/>
              <a:gd name="connsiteX50" fmla="*/ 9090 w 10076"/>
              <a:gd name="connsiteY50" fmla="*/ 3500 h 10181"/>
              <a:gd name="connsiteX51" fmla="*/ 8875 w 10076"/>
              <a:gd name="connsiteY51" fmla="*/ 3556 h 10181"/>
              <a:gd name="connsiteX52" fmla="*/ 8660 w 10076"/>
              <a:gd name="connsiteY52" fmla="*/ 3609 h 10181"/>
              <a:gd name="connsiteX53" fmla="*/ 8481 w 10076"/>
              <a:gd name="connsiteY53" fmla="*/ 3669 h 10181"/>
              <a:gd name="connsiteX54" fmla="*/ 8320 w 10076"/>
              <a:gd name="connsiteY54" fmla="*/ 3736 h 10181"/>
              <a:gd name="connsiteX55" fmla="*/ 8194 w 10076"/>
              <a:gd name="connsiteY55" fmla="*/ 3813 h 10181"/>
              <a:gd name="connsiteX56" fmla="*/ 8105 w 10076"/>
              <a:gd name="connsiteY56" fmla="*/ 3900 h 10181"/>
              <a:gd name="connsiteX57" fmla="*/ 8087 w 10076"/>
              <a:gd name="connsiteY57" fmla="*/ 4000 h 10181"/>
              <a:gd name="connsiteX58" fmla="*/ 8105 w 10076"/>
              <a:gd name="connsiteY58" fmla="*/ 4100 h 10181"/>
              <a:gd name="connsiteX59" fmla="*/ 8194 w 10076"/>
              <a:gd name="connsiteY59" fmla="*/ 4188 h 10181"/>
              <a:gd name="connsiteX60" fmla="*/ 8320 w 10076"/>
              <a:gd name="connsiteY60" fmla="*/ 4264 h 10181"/>
              <a:gd name="connsiteX61" fmla="*/ 8481 w 10076"/>
              <a:gd name="connsiteY61" fmla="*/ 4331 h 10181"/>
              <a:gd name="connsiteX62" fmla="*/ 8660 w 10076"/>
              <a:gd name="connsiteY62" fmla="*/ 4391 h 10181"/>
              <a:gd name="connsiteX63" fmla="*/ 8875 w 10076"/>
              <a:gd name="connsiteY63" fmla="*/ 4444 h 10181"/>
              <a:gd name="connsiteX64" fmla="*/ 9090 w 10076"/>
              <a:gd name="connsiteY64" fmla="*/ 4500 h 10181"/>
              <a:gd name="connsiteX65" fmla="*/ 9305 w 10076"/>
              <a:gd name="connsiteY65" fmla="*/ 4556 h 10181"/>
              <a:gd name="connsiteX66" fmla="*/ 9485 w 10076"/>
              <a:gd name="connsiteY66" fmla="*/ 4609 h 10181"/>
              <a:gd name="connsiteX67" fmla="*/ 9664 w 10076"/>
              <a:gd name="connsiteY67" fmla="*/ 4669 h 10181"/>
              <a:gd name="connsiteX68" fmla="*/ 9843 w 10076"/>
              <a:gd name="connsiteY68" fmla="*/ 4736 h 10181"/>
              <a:gd name="connsiteX69" fmla="*/ 9968 w 10076"/>
              <a:gd name="connsiteY69" fmla="*/ 4813 h 10181"/>
              <a:gd name="connsiteX70" fmla="*/ 10040 w 10076"/>
              <a:gd name="connsiteY70" fmla="*/ 4900 h 10181"/>
              <a:gd name="connsiteX71" fmla="*/ 10076 w 10076"/>
              <a:gd name="connsiteY71" fmla="*/ 4998 h 10181"/>
              <a:gd name="connsiteX72" fmla="*/ 10040 w 10076"/>
              <a:gd name="connsiteY72" fmla="*/ 5100 h 10181"/>
              <a:gd name="connsiteX73" fmla="*/ 9968 w 10076"/>
              <a:gd name="connsiteY73" fmla="*/ 5188 h 10181"/>
              <a:gd name="connsiteX74" fmla="*/ 9843 w 10076"/>
              <a:gd name="connsiteY74" fmla="*/ 5264 h 10181"/>
              <a:gd name="connsiteX75" fmla="*/ 9664 w 10076"/>
              <a:gd name="connsiteY75" fmla="*/ 5331 h 10181"/>
              <a:gd name="connsiteX76" fmla="*/ 9485 w 10076"/>
              <a:gd name="connsiteY76" fmla="*/ 5391 h 10181"/>
              <a:gd name="connsiteX77" fmla="*/ 9305 w 10076"/>
              <a:gd name="connsiteY77" fmla="*/ 5444 h 10181"/>
              <a:gd name="connsiteX78" fmla="*/ 9090 w 10076"/>
              <a:gd name="connsiteY78" fmla="*/ 5500 h 10181"/>
              <a:gd name="connsiteX79" fmla="*/ 8875 w 10076"/>
              <a:gd name="connsiteY79" fmla="*/ 5556 h 10181"/>
              <a:gd name="connsiteX80" fmla="*/ 8660 w 10076"/>
              <a:gd name="connsiteY80" fmla="*/ 5609 h 10181"/>
              <a:gd name="connsiteX81" fmla="*/ 8481 w 10076"/>
              <a:gd name="connsiteY81" fmla="*/ 5669 h 10181"/>
              <a:gd name="connsiteX82" fmla="*/ 8320 w 10076"/>
              <a:gd name="connsiteY82" fmla="*/ 5736 h 10181"/>
              <a:gd name="connsiteX83" fmla="*/ 8194 w 10076"/>
              <a:gd name="connsiteY83" fmla="*/ 5813 h 10181"/>
              <a:gd name="connsiteX84" fmla="*/ 8105 w 10076"/>
              <a:gd name="connsiteY84" fmla="*/ 5900 h 10181"/>
              <a:gd name="connsiteX85" fmla="*/ 8087 w 10076"/>
              <a:gd name="connsiteY85" fmla="*/ 6000 h 10181"/>
              <a:gd name="connsiteX86" fmla="*/ 8105 w 10076"/>
              <a:gd name="connsiteY86" fmla="*/ 6100 h 10181"/>
              <a:gd name="connsiteX87" fmla="*/ 8194 w 10076"/>
              <a:gd name="connsiteY87" fmla="*/ 6188 h 10181"/>
              <a:gd name="connsiteX88" fmla="*/ 8320 w 10076"/>
              <a:gd name="connsiteY88" fmla="*/ 6264 h 10181"/>
              <a:gd name="connsiteX89" fmla="*/ 8481 w 10076"/>
              <a:gd name="connsiteY89" fmla="*/ 6331 h 10181"/>
              <a:gd name="connsiteX90" fmla="*/ 8660 w 10076"/>
              <a:gd name="connsiteY90" fmla="*/ 6391 h 10181"/>
              <a:gd name="connsiteX91" fmla="*/ 8875 w 10076"/>
              <a:gd name="connsiteY91" fmla="*/ 6444 h 10181"/>
              <a:gd name="connsiteX92" fmla="*/ 9305 w 10076"/>
              <a:gd name="connsiteY92" fmla="*/ 6556 h 10181"/>
              <a:gd name="connsiteX93" fmla="*/ 9485 w 10076"/>
              <a:gd name="connsiteY93" fmla="*/ 6609 h 10181"/>
              <a:gd name="connsiteX94" fmla="*/ 9664 w 10076"/>
              <a:gd name="connsiteY94" fmla="*/ 6669 h 10181"/>
              <a:gd name="connsiteX95" fmla="*/ 9843 w 10076"/>
              <a:gd name="connsiteY95" fmla="*/ 6736 h 10181"/>
              <a:gd name="connsiteX96" fmla="*/ 9968 w 10076"/>
              <a:gd name="connsiteY96" fmla="*/ 6813 h 10181"/>
              <a:gd name="connsiteX97" fmla="*/ 10040 w 10076"/>
              <a:gd name="connsiteY97" fmla="*/ 6900 h 10181"/>
              <a:gd name="connsiteX98" fmla="*/ 10076 w 10076"/>
              <a:gd name="connsiteY98" fmla="*/ 7000 h 10181"/>
              <a:gd name="connsiteX99" fmla="*/ 10040 w 10076"/>
              <a:gd name="connsiteY99" fmla="*/ 7100 h 10181"/>
              <a:gd name="connsiteX100" fmla="*/ 9968 w 10076"/>
              <a:gd name="connsiteY100" fmla="*/ 7188 h 10181"/>
              <a:gd name="connsiteX101" fmla="*/ 9843 w 10076"/>
              <a:gd name="connsiteY101" fmla="*/ 7264 h 10181"/>
              <a:gd name="connsiteX102" fmla="*/ 9664 w 10076"/>
              <a:gd name="connsiteY102" fmla="*/ 7331 h 10181"/>
              <a:gd name="connsiteX103" fmla="*/ 9485 w 10076"/>
              <a:gd name="connsiteY103" fmla="*/ 7391 h 10181"/>
              <a:gd name="connsiteX104" fmla="*/ 9305 w 10076"/>
              <a:gd name="connsiteY104" fmla="*/ 7444 h 10181"/>
              <a:gd name="connsiteX105" fmla="*/ 9090 w 10076"/>
              <a:gd name="connsiteY105" fmla="*/ 7500 h 10181"/>
              <a:gd name="connsiteX106" fmla="*/ 8875 w 10076"/>
              <a:gd name="connsiteY106" fmla="*/ 7556 h 10181"/>
              <a:gd name="connsiteX107" fmla="*/ 8660 w 10076"/>
              <a:gd name="connsiteY107" fmla="*/ 7609 h 10181"/>
              <a:gd name="connsiteX108" fmla="*/ 8481 w 10076"/>
              <a:gd name="connsiteY108" fmla="*/ 7669 h 10181"/>
              <a:gd name="connsiteX109" fmla="*/ 8320 w 10076"/>
              <a:gd name="connsiteY109" fmla="*/ 7736 h 10181"/>
              <a:gd name="connsiteX110" fmla="*/ 8194 w 10076"/>
              <a:gd name="connsiteY110" fmla="*/ 7813 h 10181"/>
              <a:gd name="connsiteX111" fmla="*/ 8105 w 10076"/>
              <a:gd name="connsiteY111" fmla="*/ 7900 h 10181"/>
              <a:gd name="connsiteX112" fmla="*/ 8087 w 10076"/>
              <a:gd name="connsiteY112" fmla="*/ 8000 h 10181"/>
              <a:gd name="connsiteX113" fmla="*/ 8105 w 10076"/>
              <a:gd name="connsiteY113" fmla="*/ 8100 h 10181"/>
              <a:gd name="connsiteX114" fmla="*/ 8194 w 10076"/>
              <a:gd name="connsiteY114" fmla="*/ 8188 h 10181"/>
              <a:gd name="connsiteX115" fmla="*/ 8320 w 10076"/>
              <a:gd name="connsiteY115" fmla="*/ 8264 h 10181"/>
              <a:gd name="connsiteX116" fmla="*/ 8481 w 10076"/>
              <a:gd name="connsiteY116" fmla="*/ 8331 h 10181"/>
              <a:gd name="connsiteX117" fmla="*/ 8660 w 10076"/>
              <a:gd name="connsiteY117" fmla="*/ 8391 h 10181"/>
              <a:gd name="connsiteX118" fmla="*/ 8875 w 10076"/>
              <a:gd name="connsiteY118" fmla="*/ 8444 h 10181"/>
              <a:gd name="connsiteX119" fmla="*/ 9090 w 10076"/>
              <a:gd name="connsiteY119" fmla="*/ 8500 h 10181"/>
              <a:gd name="connsiteX120" fmla="*/ 9305 w 10076"/>
              <a:gd name="connsiteY120" fmla="*/ 8556 h 10181"/>
              <a:gd name="connsiteX121" fmla="*/ 9485 w 10076"/>
              <a:gd name="connsiteY121" fmla="*/ 8609 h 10181"/>
              <a:gd name="connsiteX122" fmla="*/ 9664 w 10076"/>
              <a:gd name="connsiteY122" fmla="*/ 8669 h 10181"/>
              <a:gd name="connsiteX123" fmla="*/ 9843 w 10076"/>
              <a:gd name="connsiteY123" fmla="*/ 8736 h 10181"/>
              <a:gd name="connsiteX124" fmla="*/ 9968 w 10076"/>
              <a:gd name="connsiteY124" fmla="*/ 8813 h 10181"/>
              <a:gd name="connsiteX125" fmla="*/ 10040 w 10076"/>
              <a:gd name="connsiteY125" fmla="*/ 8900 h 10181"/>
              <a:gd name="connsiteX126" fmla="*/ 10076 w 10076"/>
              <a:gd name="connsiteY126" fmla="*/ 9000 h 10181"/>
              <a:gd name="connsiteX127" fmla="*/ 10040 w 10076"/>
              <a:gd name="connsiteY127" fmla="*/ 9100 h 10181"/>
              <a:gd name="connsiteX128" fmla="*/ 9968 w 10076"/>
              <a:gd name="connsiteY128" fmla="*/ 9188 h 10181"/>
              <a:gd name="connsiteX129" fmla="*/ 9843 w 10076"/>
              <a:gd name="connsiteY129" fmla="*/ 9264 h 10181"/>
              <a:gd name="connsiteX130" fmla="*/ 9664 w 10076"/>
              <a:gd name="connsiteY130" fmla="*/ 9331 h 10181"/>
              <a:gd name="connsiteX131" fmla="*/ 9485 w 10076"/>
              <a:gd name="connsiteY131" fmla="*/ 9391 h 10181"/>
              <a:gd name="connsiteX132" fmla="*/ 9305 w 10076"/>
              <a:gd name="connsiteY132" fmla="*/ 9444 h 10181"/>
              <a:gd name="connsiteX133" fmla="*/ 9090 w 10076"/>
              <a:gd name="connsiteY133" fmla="*/ 9500 h 10181"/>
              <a:gd name="connsiteX134" fmla="*/ 8875 w 10076"/>
              <a:gd name="connsiteY134" fmla="*/ 9556 h 10181"/>
              <a:gd name="connsiteX135" fmla="*/ 8660 w 10076"/>
              <a:gd name="connsiteY135" fmla="*/ 9609 h 10181"/>
              <a:gd name="connsiteX136" fmla="*/ 8481 w 10076"/>
              <a:gd name="connsiteY136" fmla="*/ 9669 h 10181"/>
              <a:gd name="connsiteX137" fmla="*/ 8320 w 10076"/>
              <a:gd name="connsiteY137" fmla="*/ 9736 h 10181"/>
              <a:gd name="connsiteX138" fmla="*/ 8194 w 10076"/>
              <a:gd name="connsiteY138" fmla="*/ 9813 h 10181"/>
              <a:gd name="connsiteX139" fmla="*/ 8105 w 10076"/>
              <a:gd name="connsiteY139" fmla="*/ 9900 h 10181"/>
              <a:gd name="connsiteX140" fmla="*/ 8087 w 10076"/>
              <a:gd name="connsiteY140" fmla="*/ 10153 h 10181"/>
              <a:gd name="connsiteX141" fmla="*/ 0 w 10076"/>
              <a:gd name="connsiteY141" fmla="*/ 10181 h 10181"/>
              <a:gd name="connsiteX142" fmla="*/ 76 w 10076"/>
              <a:gd name="connsiteY142" fmla="*/ 0 h 10181"/>
              <a:gd name="connsiteX0" fmla="*/ 76 w 10076"/>
              <a:gd name="connsiteY0" fmla="*/ 0 h 10181"/>
              <a:gd name="connsiteX1" fmla="*/ 8087 w 10076"/>
              <a:gd name="connsiteY1" fmla="*/ 0 h 10181"/>
              <a:gd name="connsiteX2" fmla="*/ 8105 w 10076"/>
              <a:gd name="connsiteY2" fmla="*/ 100 h 10181"/>
              <a:gd name="connsiteX3" fmla="*/ 8194 w 10076"/>
              <a:gd name="connsiteY3" fmla="*/ 188 h 10181"/>
              <a:gd name="connsiteX4" fmla="*/ 8320 w 10076"/>
              <a:gd name="connsiteY4" fmla="*/ 264 h 10181"/>
              <a:gd name="connsiteX5" fmla="*/ 8481 w 10076"/>
              <a:gd name="connsiteY5" fmla="*/ 331 h 10181"/>
              <a:gd name="connsiteX6" fmla="*/ 8660 w 10076"/>
              <a:gd name="connsiteY6" fmla="*/ 391 h 10181"/>
              <a:gd name="connsiteX7" fmla="*/ 8875 w 10076"/>
              <a:gd name="connsiteY7" fmla="*/ 444 h 10181"/>
              <a:gd name="connsiteX8" fmla="*/ 9090 w 10076"/>
              <a:gd name="connsiteY8" fmla="*/ 500 h 10181"/>
              <a:gd name="connsiteX9" fmla="*/ 9305 w 10076"/>
              <a:gd name="connsiteY9" fmla="*/ 556 h 10181"/>
              <a:gd name="connsiteX10" fmla="*/ 9485 w 10076"/>
              <a:gd name="connsiteY10" fmla="*/ 609 h 10181"/>
              <a:gd name="connsiteX11" fmla="*/ 9664 w 10076"/>
              <a:gd name="connsiteY11" fmla="*/ 669 h 10181"/>
              <a:gd name="connsiteX12" fmla="*/ 9843 w 10076"/>
              <a:gd name="connsiteY12" fmla="*/ 736 h 10181"/>
              <a:gd name="connsiteX13" fmla="*/ 9968 w 10076"/>
              <a:gd name="connsiteY13" fmla="*/ 813 h 10181"/>
              <a:gd name="connsiteX14" fmla="*/ 10040 w 10076"/>
              <a:gd name="connsiteY14" fmla="*/ 900 h 10181"/>
              <a:gd name="connsiteX15" fmla="*/ 10076 w 10076"/>
              <a:gd name="connsiteY15" fmla="*/ 1000 h 10181"/>
              <a:gd name="connsiteX16" fmla="*/ 10040 w 10076"/>
              <a:gd name="connsiteY16" fmla="*/ 1100 h 10181"/>
              <a:gd name="connsiteX17" fmla="*/ 9968 w 10076"/>
              <a:gd name="connsiteY17" fmla="*/ 1188 h 10181"/>
              <a:gd name="connsiteX18" fmla="*/ 9843 w 10076"/>
              <a:gd name="connsiteY18" fmla="*/ 1264 h 10181"/>
              <a:gd name="connsiteX19" fmla="*/ 9664 w 10076"/>
              <a:gd name="connsiteY19" fmla="*/ 1331 h 10181"/>
              <a:gd name="connsiteX20" fmla="*/ 9485 w 10076"/>
              <a:gd name="connsiteY20" fmla="*/ 1391 h 10181"/>
              <a:gd name="connsiteX21" fmla="*/ 9305 w 10076"/>
              <a:gd name="connsiteY21" fmla="*/ 1444 h 10181"/>
              <a:gd name="connsiteX22" fmla="*/ 9090 w 10076"/>
              <a:gd name="connsiteY22" fmla="*/ 1500 h 10181"/>
              <a:gd name="connsiteX23" fmla="*/ 8875 w 10076"/>
              <a:gd name="connsiteY23" fmla="*/ 1556 h 10181"/>
              <a:gd name="connsiteX24" fmla="*/ 8660 w 10076"/>
              <a:gd name="connsiteY24" fmla="*/ 1609 h 10181"/>
              <a:gd name="connsiteX25" fmla="*/ 8481 w 10076"/>
              <a:gd name="connsiteY25" fmla="*/ 1669 h 10181"/>
              <a:gd name="connsiteX26" fmla="*/ 8320 w 10076"/>
              <a:gd name="connsiteY26" fmla="*/ 1736 h 10181"/>
              <a:gd name="connsiteX27" fmla="*/ 8194 w 10076"/>
              <a:gd name="connsiteY27" fmla="*/ 1813 h 10181"/>
              <a:gd name="connsiteX28" fmla="*/ 8105 w 10076"/>
              <a:gd name="connsiteY28" fmla="*/ 1900 h 10181"/>
              <a:gd name="connsiteX29" fmla="*/ 8087 w 10076"/>
              <a:gd name="connsiteY29" fmla="*/ 2000 h 10181"/>
              <a:gd name="connsiteX30" fmla="*/ 8105 w 10076"/>
              <a:gd name="connsiteY30" fmla="*/ 2100 h 10181"/>
              <a:gd name="connsiteX31" fmla="*/ 8194 w 10076"/>
              <a:gd name="connsiteY31" fmla="*/ 2188 h 10181"/>
              <a:gd name="connsiteX32" fmla="*/ 8320 w 10076"/>
              <a:gd name="connsiteY32" fmla="*/ 2264 h 10181"/>
              <a:gd name="connsiteX33" fmla="*/ 8481 w 10076"/>
              <a:gd name="connsiteY33" fmla="*/ 2331 h 10181"/>
              <a:gd name="connsiteX34" fmla="*/ 8660 w 10076"/>
              <a:gd name="connsiteY34" fmla="*/ 2391 h 10181"/>
              <a:gd name="connsiteX35" fmla="*/ 8875 w 10076"/>
              <a:gd name="connsiteY35" fmla="*/ 2444 h 10181"/>
              <a:gd name="connsiteX36" fmla="*/ 9090 w 10076"/>
              <a:gd name="connsiteY36" fmla="*/ 2500 h 10181"/>
              <a:gd name="connsiteX37" fmla="*/ 9305 w 10076"/>
              <a:gd name="connsiteY37" fmla="*/ 2556 h 10181"/>
              <a:gd name="connsiteX38" fmla="*/ 9485 w 10076"/>
              <a:gd name="connsiteY38" fmla="*/ 2609 h 10181"/>
              <a:gd name="connsiteX39" fmla="*/ 9664 w 10076"/>
              <a:gd name="connsiteY39" fmla="*/ 2669 h 10181"/>
              <a:gd name="connsiteX40" fmla="*/ 9843 w 10076"/>
              <a:gd name="connsiteY40" fmla="*/ 2736 h 10181"/>
              <a:gd name="connsiteX41" fmla="*/ 9968 w 10076"/>
              <a:gd name="connsiteY41" fmla="*/ 2813 h 10181"/>
              <a:gd name="connsiteX42" fmla="*/ 10040 w 10076"/>
              <a:gd name="connsiteY42" fmla="*/ 2900 h 10181"/>
              <a:gd name="connsiteX43" fmla="*/ 10076 w 10076"/>
              <a:gd name="connsiteY43" fmla="*/ 3000 h 10181"/>
              <a:gd name="connsiteX44" fmla="*/ 10040 w 10076"/>
              <a:gd name="connsiteY44" fmla="*/ 3100 h 10181"/>
              <a:gd name="connsiteX45" fmla="*/ 9968 w 10076"/>
              <a:gd name="connsiteY45" fmla="*/ 3188 h 10181"/>
              <a:gd name="connsiteX46" fmla="*/ 9843 w 10076"/>
              <a:gd name="connsiteY46" fmla="*/ 3264 h 10181"/>
              <a:gd name="connsiteX47" fmla="*/ 9664 w 10076"/>
              <a:gd name="connsiteY47" fmla="*/ 3331 h 10181"/>
              <a:gd name="connsiteX48" fmla="*/ 9485 w 10076"/>
              <a:gd name="connsiteY48" fmla="*/ 3391 h 10181"/>
              <a:gd name="connsiteX49" fmla="*/ 9305 w 10076"/>
              <a:gd name="connsiteY49" fmla="*/ 3444 h 10181"/>
              <a:gd name="connsiteX50" fmla="*/ 9090 w 10076"/>
              <a:gd name="connsiteY50" fmla="*/ 3500 h 10181"/>
              <a:gd name="connsiteX51" fmla="*/ 8875 w 10076"/>
              <a:gd name="connsiteY51" fmla="*/ 3556 h 10181"/>
              <a:gd name="connsiteX52" fmla="*/ 8660 w 10076"/>
              <a:gd name="connsiteY52" fmla="*/ 3609 h 10181"/>
              <a:gd name="connsiteX53" fmla="*/ 8481 w 10076"/>
              <a:gd name="connsiteY53" fmla="*/ 3669 h 10181"/>
              <a:gd name="connsiteX54" fmla="*/ 8320 w 10076"/>
              <a:gd name="connsiteY54" fmla="*/ 3736 h 10181"/>
              <a:gd name="connsiteX55" fmla="*/ 8194 w 10076"/>
              <a:gd name="connsiteY55" fmla="*/ 3813 h 10181"/>
              <a:gd name="connsiteX56" fmla="*/ 8105 w 10076"/>
              <a:gd name="connsiteY56" fmla="*/ 3900 h 10181"/>
              <a:gd name="connsiteX57" fmla="*/ 8087 w 10076"/>
              <a:gd name="connsiteY57" fmla="*/ 4000 h 10181"/>
              <a:gd name="connsiteX58" fmla="*/ 8105 w 10076"/>
              <a:gd name="connsiteY58" fmla="*/ 4100 h 10181"/>
              <a:gd name="connsiteX59" fmla="*/ 8194 w 10076"/>
              <a:gd name="connsiteY59" fmla="*/ 4188 h 10181"/>
              <a:gd name="connsiteX60" fmla="*/ 8320 w 10076"/>
              <a:gd name="connsiteY60" fmla="*/ 4264 h 10181"/>
              <a:gd name="connsiteX61" fmla="*/ 8481 w 10076"/>
              <a:gd name="connsiteY61" fmla="*/ 4331 h 10181"/>
              <a:gd name="connsiteX62" fmla="*/ 8660 w 10076"/>
              <a:gd name="connsiteY62" fmla="*/ 4391 h 10181"/>
              <a:gd name="connsiteX63" fmla="*/ 8875 w 10076"/>
              <a:gd name="connsiteY63" fmla="*/ 4444 h 10181"/>
              <a:gd name="connsiteX64" fmla="*/ 9090 w 10076"/>
              <a:gd name="connsiteY64" fmla="*/ 4500 h 10181"/>
              <a:gd name="connsiteX65" fmla="*/ 9305 w 10076"/>
              <a:gd name="connsiteY65" fmla="*/ 4556 h 10181"/>
              <a:gd name="connsiteX66" fmla="*/ 9485 w 10076"/>
              <a:gd name="connsiteY66" fmla="*/ 4609 h 10181"/>
              <a:gd name="connsiteX67" fmla="*/ 9664 w 10076"/>
              <a:gd name="connsiteY67" fmla="*/ 4669 h 10181"/>
              <a:gd name="connsiteX68" fmla="*/ 9843 w 10076"/>
              <a:gd name="connsiteY68" fmla="*/ 4736 h 10181"/>
              <a:gd name="connsiteX69" fmla="*/ 9968 w 10076"/>
              <a:gd name="connsiteY69" fmla="*/ 4813 h 10181"/>
              <a:gd name="connsiteX70" fmla="*/ 10040 w 10076"/>
              <a:gd name="connsiteY70" fmla="*/ 4900 h 10181"/>
              <a:gd name="connsiteX71" fmla="*/ 10076 w 10076"/>
              <a:gd name="connsiteY71" fmla="*/ 4998 h 10181"/>
              <a:gd name="connsiteX72" fmla="*/ 10040 w 10076"/>
              <a:gd name="connsiteY72" fmla="*/ 5100 h 10181"/>
              <a:gd name="connsiteX73" fmla="*/ 9968 w 10076"/>
              <a:gd name="connsiteY73" fmla="*/ 5188 h 10181"/>
              <a:gd name="connsiteX74" fmla="*/ 9843 w 10076"/>
              <a:gd name="connsiteY74" fmla="*/ 5264 h 10181"/>
              <a:gd name="connsiteX75" fmla="*/ 9664 w 10076"/>
              <a:gd name="connsiteY75" fmla="*/ 5331 h 10181"/>
              <a:gd name="connsiteX76" fmla="*/ 9485 w 10076"/>
              <a:gd name="connsiteY76" fmla="*/ 5391 h 10181"/>
              <a:gd name="connsiteX77" fmla="*/ 9305 w 10076"/>
              <a:gd name="connsiteY77" fmla="*/ 5444 h 10181"/>
              <a:gd name="connsiteX78" fmla="*/ 9090 w 10076"/>
              <a:gd name="connsiteY78" fmla="*/ 5500 h 10181"/>
              <a:gd name="connsiteX79" fmla="*/ 8875 w 10076"/>
              <a:gd name="connsiteY79" fmla="*/ 5556 h 10181"/>
              <a:gd name="connsiteX80" fmla="*/ 8660 w 10076"/>
              <a:gd name="connsiteY80" fmla="*/ 5609 h 10181"/>
              <a:gd name="connsiteX81" fmla="*/ 8481 w 10076"/>
              <a:gd name="connsiteY81" fmla="*/ 5669 h 10181"/>
              <a:gd name="connsiteX82" fmla="*/ 8320 w 10076"/>
              <a:gd name="connsiteY82" fmla="*/ 5736 h 10181"/>
              <a:gd name="connsiteX83" fmla="*/ 8194 w 10076"/>
              <a:gd name="connsiteY83" fmla="*/ 5813 h 10181"/>
              <a:gd name="connsiteX84" fmla="*/ 8105 w 10076"/>
              <a:gd name="connsiteY84" fmla="*/ 5900 h 10181"/>
              <a:gd name="connsiteX85" fmla="*/ 8087 w 10076"/>
              <a:gd name="connsiteY85" fmla="*/ 6000 h 10181"/>
              <a:gd name="connsiteX86" fmla="*/ 8105 w 10076"/>
              <a:gd name="connsiteY86" fmla="*/ 6100 h 10181"/>
              <a:gd name="connsiteX87" fmla="*/ 8194 w 10076"/>
              <a:gd name="connsiteY87" fmla="*/ 6188 h 10181"/>
              <a:gd name="connsiteX88" fmla="*/ 8320 w 10076"/>
              <a:gd name="connsiteY88" fmla="*/ 6264 h 10181"/>
              <a:gd name="connsiteX89" fmla="*/ 8481 w 10076"/>
              <a:gd name="connsiteY89" fmla="*/ 6331 h 10181"/>
              <a:gd name="connsiteX90" fmla="*/ 8660 w 10076"/>
              <a:gd name="connsiteY90" fmla="*/ 6391 h 10181"/>
              <a:gd name="connsiteX91" fmla="*/ 8875 w 10076"/>
              <a:gd name="connsiteY91" fmla="*/ 6444 h 10181"/>
              <a:gd name="connsiteX92" fmla="*/ 9305 w 10076"/>
              <a:gd name="connsiteY92" fmla="*/ 6556 h 10181"/>
              <a:gd name="connsiteX93" fmla="*/ 9485 w 10076"/>
              <a:gd name="connsiteY93" fmla="*/ 6609 h 10181"/>
              <a:gd name="connsiteX94" fmla="*/ 9664 w 10076"/>
              <a:gd name="connsiteY94" fmla="*/ 6669 h 10181"/>
              <a:gd name="connsiteX95" fmla="*/ 9843 w 10076"/>
              <a:gd name="connsiteY95" fmla="*/ 6736 h 10181"/>
              <a:gd name="connsiteX96" fmla="*/ 9968 w 10076"/>
              <a:gd name="connsiteY96" fmla="*/ 6813 h 10181"/>
              <a:gd name="connsiteX97" fmla="*/ 10040 w 10076"/>
              <a:gd name="connsiteY97" fmla="*/ 6900 h 10181"/>
              <a:gd name="connsiteX98" fmla="*/ 10076 w 10076"/>
              <a:gd name="connsiteY98" fmla="*/ 7000 h 10181"/>
              <a:gd name="connsiteX99" fmla="*/ 10040 w 10076"/>
              <a:gd name="connsiteY99" fmla="*/ 7100 h 10181"/>
              <a:gd name="connsiteX100" fmla="*/ 9968 w 10076"/>
              <a:gd name="connsiteY100" fmla="*/ 7188 h 10181"/>
              <a:gd name="connsiteX101" fmla="*/ 9843 w 10076"/>
              <a:gd name="connsiteY101" fmla="*/ 7264 h 10181"/>
              <a:gd name="connsiteX102" fmla="*/ 9664 w 10076"/>
              <a:gd name="connsiteY102" fmla="*/ 7331 h 10181"/>
              <a:gd name="connsiteX103" fmla="*/ 9485 w 10076"/>
              <a:gd name="connsiteY103" fmla="*/ 7391 h 10181"/>
              <a:gd name="connsiteX104" fmla="*/ 9305 w 10076"/>
              <a:gd name="connsiteY104" fmla="*/ 7444 h 10181"/>
              <a:gd name="connsiteX105" fmla="*/ 9090 w 10076"/>
              <a:gd name="connsiteY105" fmla="*/ 7500 h 10181"/>
              <a:gd name="connsiteX106" fmla="*/ 8875 w 10076"/>
              <a:gd name="connsiteY106" fmla="*/ 7556 h 10181"/>
              <a:gd name="connsiteX107" fmla="*/ 8660 w 10076"/>
              <a:gd name="connsiteY107" fmla="*/ 7609 h 10181"/>
              <a:gd name="connsiteX108" fmla="*/ 8481 w 10076"/>
              <a:gd name="connsiteY108" fmla="*/ 7669 h 10181"/>
              <a:gd name="connsiteX109" fmla="*/ 8320 w 10076"/>
              <a:gd name="connsiteY109" fmla="*/ 7736 h 10181"/>
              <a:gd name="connsiteX110" fmla="*/ 8194 w 10076"/>
              <a:gd name="connsiteY110" fmla="*/ 7813 h 10181"/>
              <a:gd name="connsiteX111" fmla="*/ 8105 w 10076"/>
              <a:gd name="connsiteY111" fmla="*/ 7900 h 10181"/>
              <a:gd name="connsiteX112" fmla="*/ 8087 w 10076"/>
              <a:gd name="connsiteY112" fmla="*/ 8000 h 10181"/>
              <a:gd name="connsiteX113" fmla="*/ 8105 w 10076"/>
              <a:gd name="connsiteY113" fmla="*/ 8100 h 10181"/>
              <a:gd name="connsiteX114" fmla="*/ 8194 w 10076"/>
              <a:gd name="connsiteY114" fmla="*/ 8188 h 10181"/>
              <a:gd name="connsiteX115" fmla="*/ 8320 w 10076"/>
              <a:gd name="connsiteY115" fmla="*/ 8264 h 10181"/>
              <a:gd name="connsiteX116" fmla="*/ 8481 w 10076"/>
              <a:gd name="connsiteY116" fmla="*/ 8331 h 10181"/>
              <a:gd name="connsiteX117" fmla="*/ 8660 w 10076"/>
              <a:gd name="connsiteY117" fmla="*/ 8391 h 10181"/>
              <a:gd name="connsiteX118" fmla="*/ 8875 w 10076"/>
              <a:gd name="connsiteY118" fmla="*/ 8444 h 10181"/>
              <a:gd name="connsiteX119" fmla="*/ 9090 w 10076"/>
              <a:gd name="connsiteY119" fmla="*/ 8500 h 10181"/>
              <a:gd name="connsiteX120" fmla="*/ 9305 w 10076"/>
              <a:gd name="connsiteY120" fmla="*/ 8556 h 10181"/>
              <a:gd name="connsiteX121" fmla="*/ 9485 w 10076"/>
              <a:gd name="connsiteY121" fmla="*/ 8609 h 10181"/>
              <a:gd name="connsiteX122" fmla="*/ 9664 w 10076"/>
              <a:gd name="connsiteY122" fmla="*/ 8669 h 10181"/>
              <a:gd name="connsiteX123" fmla="*/ 9843 w 10076"/>
              <a:gd name="connsiteY123" fmla="*/ 8736 h 10181"/>
              <a:gd name="connsiteX124" fmla="*/ 9968 w 10076"/>
              <a:gd name="connsiteY124" fmla="*/ 8813 h 10181"/>
              <a:gd name="connsiteX125" fmla="*/ 10040 w 10076"/>
              <a:gd name="connsiteY125" fmla="*/ 8900 h 10181"/>
              <a:gd name="connsiteX126" fmla="*/ 10076 w 10076"/>
              <a:gd name="connsiteY126" fmla="*/ 9000 h 10181"/>
              <a:gd name="connsiteX127" fmla="*/ 10040 w 10076"/>
              <a:gd name="connsiteY127" fmla="*/ 9100 h 10181"/>
              <a:gd name="connsiteX128" fmla="*/ 9968 w 10076"/>
              <a:gd name="connsiteY128" fmla="*/ 9188 h 10181"/>
              <a:gd name="connsiteX129" fmla="*/ 9843 w 10076"/>
              <a:gd name="connsiteY129" fmla="*/ 9264 h 10181"/>
              <a:gd name="connsiteX130" fmla="*/ 9664 w 10076"/>
              <a:gd name="connsiteY130" fmla="*/ 9331 h 10181"/>
              <a:gd name="connsiteX131" fmla="*/ 9485 w 10076"/>
              <a:gd name="connsiteY131" fmla="*/ 9391 h 10181"/>
              <a:gd name="connsiteX132" fmla="*/ 9305 w 10076"/>
              <a:gd name="connsiteY132" fmla="*/ 9444 h 10181"/>
              <a:gd name="connsiteX133" fmla="*/ 9090 w 10076"/>
              <a:gd name="connsiteY133" fmla="*/ 9500 h 10181"/>
              <a:gd name="connsiteX134" fmla="*/ 8875 w 10076"/>
              <a:gd name="connsiteY134" fmla="*/ 9556 h 10181"/>
              <a:gd name="connsiteX135" fmla="*/ 8660 w 10076"/>
              <a:gd name="connsiteY135" fmla="*/ 9609 h 10181"/>
              <a:gd name="connsiteX136" fmla="*/ 8481 w 10076"/>
              <a:gd name="connsiteY136" fmla="*/ 9669 h 10181"/>
              <a:gd name="connsiteX137" fmla="*/ 8320 w 10076"/>
              <a:gd name="connsiteY137" fmla="*/ 9736 h 10181"/>
              <a:gd name="connsiteX138" fmla="*/ 8194 w 10076"/>
              <a:gd name="connsiteY138" fmla="*/ 9813 h 10181"/>
              <a:gd name="connsiteX139" fmla="*/ 8105 w 10076"/>
              <a:gd name="connsiteY139" fmla="*/ 9900 h 10181"/>
              <a:gd name="connsiteX140" fmla="*/ 8087 w 10076"/>
              <a:gd name="connsiteY140" fmla="*/ 10181 h 10181"/>
              <a:gd name="connsiteX141" fmla="*/ 0 w 10076"/>
              <a:gd name="connsiteY141" fmla="*/ 10181 h 10181"/>
              <a:gd name="connsiteX142" fmla="*/ 76 w 10076"/>
              <a:gd name="connsiteY142" fmla="*/ 0 h 10181"/>
              <a:gd name="connsiteX0" fmla="*/ 76 w 10076"/>
              <a:gd name="connsiteY0" fmla="*/ 111 h 10181"/>
              <a:gd name="connsiteX1" fmla="*/ 8087 w 10076"/>
              <a:gd name="connsiteY1" fmla="*/ 0 h 10181"/>
              <a:gd name="connsiteX2" fmla="*/ 8105 w 10076"/>
              <a:gd name="connsiteY2" fmla="*/ 100 h 10181"/>
              <a:gd name="connsiteX3" fmla="*/ 8194 w 10076"/>
              <a:gd name="connsiteY3" fmla="*/ 188 h 10181"/>
              <a:gd name="connsiteX4" fmla="*/ 8320 w 10076"/>
              <a:gd name="connsiteY4" fmla="*/ 264 h 10181"/>
              <a:gd name="connsiteX5" fmla="*/ 8481 w 10076"/>
              <a:gd name="connsiteY5" fmla="*/ 331 h 10181"/>
              <a:gd name="connsiteX6" fmla="*/ 8660 w 10076"/>
              <a:gd name="connsiteY6" fmla="*/ 391 h 10181"/>
              <a:gd name="connsiteX7" fmla="*/ 8875 w 10076"/>
              <a:gd name="connsiteY7" fmla="*/ 444 h 10181"/>
              <a:gd name="connsiteX8" fmla="*/ 9090 w 10076"/>
              <a:gd name="connsiteY8" fmla="*/ 500 h 10181"/>
              <a:gd name="connsiteX9" fmla="*/ 9305 w 10076"/>
              <a:gd name="connsiteY9" fmla="*/ 556 h 10181"/>
              <a:gd name="connsiteX10" fmla="*/ 9485 w 10076"/>
              <a:gd name="connsiteY10" fmla="*/ 609 h 10181"/>
              <a:gd name="connsiteX11" fmla="*/ 9664 w 10076"/>
              <a:gd name="connsiteY11" fmla="*/ 669 h 10181"/>
              <a:gd name="connsiteX12" fmla="*/ 9843 w 10076"/>
              <a:gd name="connsiteY12" fmla="*/ 736 h 10181"/>
              <a:gd name="connsiteX13" fmla="*/ 9968 w 10076"/>
              <a:gd name="connsiteY13" fmla="*/ 813 h 10181"/>
              <a:gd name="connsiteX14" fmla="*/ 10040 w 10076"/>
              <a:gd name="connsiteY14" fmla="*/ 900 h 10181"/>
              <a:gd name="connsiteX15" fmla="*/ 10076 w 10076"/>
              <a:gd name="connsiteY15" fmla="*/ 1000 h 10181"/>
              <a:gd name="connsiteX16" fmla="*/ 10040 w 10076"/>
              <a:gd name="connsiteY16" fmla="*/ 1100 h 10181"/>
              <a:gd name="connsiteX17" fmla="*/ 9968 w 10076"/>
              <a:gd name="connsiteY17" fmla="*/ 1188 h 10181"/>
              <a:gd name="connsiteX18" fmla="*/ 9843 w 10076"/>
              <a:gd name="connsiteY18" fmla="*/ 1264 h 10181"/>
              <a:gd name="connsiteX19" fmla="*/ 9664 w 10076"/>
              <a:gd name="connsiteY19" fmla="*/ 1331 h 10181"/>
              <a:gd name="connsiteX20" fmla="*/ 9485 w 10076"/>
              <a:gd name="connsiteY20" fmla="*/ 1391 h 10181"/>
              <a:gd name="connsiteX21" fmla="*/ 9305 w 10076"/>
              <a:gd name="connsiteY21" fmla="*/ 1444 h 10181"/>
              <a:gd name="connsiteX22" fmla="*/ 9090 w 10076"/>
              <a:gd name="connsiteY22" fmla="*/ 1500 h 10181"/>
              <a:gd name="connsiteX23" fmla="*/ 8875 w 10076"/>
              <a:gd name="connsiteY23" fmla="*/ 1556 h 10181"/>
              <a:gd name="connsiteX24" fmla="*/ 8660 w 10076"/>
              <a:gd name="connsiteY24" fmla="*/ 1609 h 10181"/>
              <a:gd name="connsiteX25" fmla="*/ 8481 w 10076"/>
              <a:gd name="connsiteY25" fmla="*/ 1669 h 10181"/>
              <a:gd name="connsiteX26" fmla="*/ 8320 w 10076"/>
              <a:gd name="connsiteY26" fmla="*/ 1736 h 10181"/>
              <a:gd name="connsiteX27" fmla="*/ 8194 w 10076"/>
              <a:gd name="connsiteY27" fmla="*/ 1813 h 10181"/>
              <a:gd name="connsiteX28" fmla="*/ 8105 w 10076"/>
              <a:gd name="connsiteY28" fmla="*/ 1900 h 10181"/>
              <a:gd name="connsiteX29" fmla="*/ 8087 w 10076"/>
              <a:gd name="connsiteY29" fmla="*/ 2000 h 10181"/>
              <a:gd name="connsiteX30" fmla="*/ 8105 w 10076"/>
              <a:gd name="connsiteY30" fmla="*/ 2100 h 10181"/>
              <a:gd name="connsiteX31" fmla="*/ 8194 w 10076"/>
              <a:gd name="connsiteY31" fmla="*/ 2188 h 10181"/>
              <a:gd name="connsiteX32" fmla="*/ 8320 w 10076"/>
              <a:gd name="connsiteY32" fmla="*/ 2264 h 10181"/>
              <a:gd name="connsiteX33" fmla="*/ 8481 w 10076"/>
              <a:gd name="connsiteY33" fmla="*/ 2331 h 10181"/>
              <a:gd name="connsiteX34" fmla="*/ 8660 w 10076"/>
              <a:gd name="connsiteY34" fmla="*/ 2391 h 10181"/>
              <a:gd name="connsiteX35" fmla="*/ 8875 w 10076"/>
              <a:gd name="connsiteY35" fmla="*/ 2444 h 10181"/>
              <a:gd name="connsiteX36" fmla="*/ 9090 w 10076"/>
              <a:gd name="connsiteY36" fmla="*/ 2500 h 10181"/>
              <a:gd name="connsiteX37" fmla="*/ 9305 w 10076"/>
              <a:gd name="connsiteY37" fmla="*/ 2556 h 10181"/>
              <a:gd name="connsiteX38" fmla="*/ 9485 w 10076"/>
              <a:gd name="connsiteY38" fmla="*/ 2609 h 10181"/>
              <a:gd name="connsiteX39" fmla="*/ 9664 w 10076"/>
              <a:gd name="connsiteY39" fmla="*/ 2669 h 10181"/>
              <a:gd name="connsiteX40" fmla="*/ 9843 w 10076"/>
              <a:gd name="connsiteY40" fmla="*/ 2736 h 10181"/>
              <a:gd name="connsiteX41" fmla="*/ 9968 w 10076"/>
              <a:gd name="connsiteY41" fmla="*/ 2813 h 10181"/>
              <a:gd name="connsiteX42" fmla="*/ 10040 w 10076"/>
              <a:gd name="connsiteY42" fmla="*/ 2900 h 10181"/>
              <a:gd name="connsiteX43" fmla="*/ 10076 w 10076"/>
              <a:gd name="connsiteY43" fmla="*/ 3000 h 10181"/>
              <a:gd name="connsiteX44" fmla="*/ 10040 w 10076"/>
              <a:gd name="connsiteY44" fmla="*/ 3100 h 10181"/>
              <a:gd name="connsiteX45" fmla="*/ 9968 w 10076"/>
              <a:gd name="connsiteY45" fmla="*/ 3188 h 10181"/>
              <a:gd name="connsiteX46" fmla="*/ 9843 w 10076"/>
              <a:gd name="connsiteY46" fmla="*/ 3264 h 10181"/>
              <a:gd name="connsiteX47" fmla="*/ 9664 w 10076"/>
              <a:gd name="connsiteY47" fmla="*/ 3331 h 10181"/>
              <a:gd name="connsiteX48" fmla="*/ 9485 w 10076"/>
              <a:gd name="connsiteY48" fmla="*/ 3391 h 10181"/>
              <a:gd name="connsiteX49" fmla="*/ 9305 w 10076"/>
              <a:gd name="connsiteY49" fmla="*/ 3444 h 10181"/>
              <a:gd name="connsiteX50" fmla="*/ 9090 w 10076"/>
              <a:gd name="connsiteY50" fmla="*/ 3500 h 10181"/>
              <a:gd name="connsiteX51" fmla="*/ 8875 w 10076"/>
              <a:gd name="connsiteY51" fmla="*/ 3556 h 10181"/>
              <a:gd name="connsiteX52" fmla="*/ 8660 w 10076"/>
              <a:gd name="connsiteY52" fmla="*/ 3609 h 10181"/>
              <a:gd name="connsiteX53" fmla="*/ 8481 w 10076"/>
              <a:gd name="connsiteY53" fmla="*/ 3669 h 10181"/>
              <a:gd name="connsiteX54" fmla="*/ 8320 w 10076"/>
              <a:gd name="connsiteY54" fmla="*/ 3736 h 10181"/>
              <a:gd name="connsiteX55" fmla="*/ 8194 w 10076"/>
              <a:gd name="connsiteY55" fmla="*/ 3813 h 10181"/>
              <a:gd name="connsiteX56" fmla="*/ 8105 w 10076"/>
              <a:gd name="connsiteY56" fmla="*/ 3900 h 10181"/>
              <a:gd name="connsiteX57" fmla="*/ 8087 w 10076"/>
              <a:gd name="connsiteY57" fmla="*/ 4000 h 10181"/>
              <a:gd name="connsiteX58" fmla="*/ 8105 w 10076"/>
              <a:gd name="connsiteY58" fmla="*/ 4100 h 10181"/>
              <a:gd name="connsiteX59" fmla="*/ 8194 w 10076"/>
              <a:gd name="connsiteY59" fmla="*/ 4188 h 10181"/>
              <a:gd name="connsiteX60" fmla="*/ 8320 w 10076"/>
              <a:gd name="connsiteY60" fmla="*/ 4264 h 10181"/>
              <a:gd name="connsiteX61" fmla="*/ 8481 w 10076"/>
              <a:gd name="connsiteY61" fmla="*/ 4331 h 10181"/>
              <a:gd name="connsiteX62" fmla="*/ 8660 w 10076"/>
              <a:gd name="connsiteY62" fmla="*/ 4391 h 10181"/>
              <a:gd name="connsiteX63" fmla="*/ 8875 w 10076"/>
              <a:gd name="connsiteY63" fmla="*/ 4444 h 10181"/>
              <a:gd name="connsiteX64" fmla="*/ 9090 w 10076"/>
              <a:gd name="connsiteY64" fmla="*/ 4500 h 10181"/>
              <a:gd name="connsiteX65" fmla="*/ 9305 w 10076"/>
              <a:gd name="connsiteY65" fmla="*/ 4556 h 10181"/>
              <a:gd name="connsiteX66" fmla="*/ 9485 w 10076"/>
              <a:gd name="connsiteY66" fmla="*/ 4609 h 10181"/>
              <a:gd name="connsiteX67" fmla="*/ 9664 w 10076"/>
              <a:gd name="connsiteY67" fmla="*/ 4669 h 10181"/>
              <a:gd name="connsiteX68" fmla="*/ 9843 w 10076"/>
              <a:gd name="connsiteY68" fmla="*/ 4736 h 10181"/>
              <a:gd name="connsiteX69" fmla="*/ 9968 w 10076"/>
              <a:gd name="connsiteY69" fmla="*/ 4813 h 10181"/>
              <a:gd name="connsiteX70" fmla="*/ 10040 w 10076"/>
              <a:gd name="connsiteY70" fmla="*/ 4900 h 10181"/>
              <a:gd name="connsiteX71" fmla="*/ 10076 w 10076"/>
              <a:gd name="connsiteY71" fmla="*/ 4998 h 10181"/>
              <a:gd name="connsiteX72" fmla="*/ 10040 w 10076"/>
              <a:gd name="connsiteY72" fmla="*/ 5100 h 10181"/>
              <a:gd name="connsiteX73" fmla="*/ 9968 w 10076"/>
              <a:gd name="connsiteY73" fmla="*/ 5188 h 10181"/>
              <a:gd name="connsiteX74" fmla="*/ 9843 w 10076"/>
              <a:gd name="connsiteY74" fmla="*/ 5264 h 10181"/>
              <a:gd name="connsiteX75" fmla="*/ 9664 w 10076"/>
              <a:gd name="connsiteY75" fmla="*/ 5331 h 10181"/>
              <a:gd name="connsiteX76" fmla="*/ 9485 w 10076"/>
              <a:gd name="connsiteY76" fmla="*/ 5391 h 10181"/>
              <a:gd name="connsiteX77" fmla="*/ 9305 w 10076"/>
              <a:gd name="connsiteY77" fmla="*/ 5444 h 10181"/>
              <a:gd name="connsiteX78" fmla="*/ 9090 w 10076"/>
              <a:gd name="connsiteY78" fmla="*/ 5500 h 10181"/>
              <a:gd name="connsiteX79" fmla="*/ 8875 w 10076"/>
              <a:gd name="connsiteY79" fmla="*/ 5556 h 10181"/>
              <a:gd name="connsiteX80" fmla="*/ 8660 w 10076"/>
              <a:gd name="connsiteY80" fmla="*/ 5609 h 10181"/>
              <a:gd name="connsiteX81" fmla="*/ 8481 w 10076"/>
              <a:gd name="connsiteY81" fmla="*/ 5669 h 10181"/>
              <a:gd name="connsiteX82" fmla="*/ 8320 w 10076"/>
              <a:gd name="connsiteY82" fmla="*/ 5736 h 10181"/>
              <a:gd name="connsiteX83" fmla="*/ 8194 w 10076"/>
              <a:gd name="connsiteY83" fmla="*/ 5813 h 10181"/>
              <a:gd name="connsiteX84" fmla="*/ 8105 w 10076"/>
              <a:gd name="connsiteY84" fmla="*/ 5900 h 10181"/>
              <a:gd name="connsiteX85" fmla="*/ 8087 w 10076"/>
              <a:gd name="connsiteY85" fmla="*/ 6000 h 10181"/>
              <a:gd name="connsiteX86" fmla="*/ 8105 w 10076"/>
              <a:gd name="connsiteY86" fmla="*/ 6100 h 10181"/>
              <a:gd name="connsiteX87" fmla="*/ 8194 w 10076"/>
              <a:gd name="connsiteY87" fmla="*/ 6188 h 10181"/>
              <a:gd name="connsiteX88" fmla="*/ 8320 w 10076"/>
              <a:gd name="connsiteY88" fmla="*/ 6264 h 10181"/>
              <a:gd name="connsiteX89" fmla="*/ 8481 w 10076"/>
              <a:gd name="connsiteY89" fmla="*/ 6331 h 10181"/>
              <a:gd name="connsiteX90" fmla="*/ 8660 w 10076"/>
              <a:gd name="connsiteY90" fmla="*/ 6391 h 10181"/>
              <a:gd name="connsiteX91" fmla="*/ 8875 w 10076"/>
              <a:gd name="connsiteY91" fmla="*/ 6444 h 10181"/>
              <a:gd name="connsiteX92" fmla="*/ 9305 w 10076"/>
              <a:gd name="connsiteY92" fmla="*/ 6556 h 10181"/>
              <a:gd name="connsiteX93" fmla="*/ 9485 w 10076"/>
              <a:gd name="connsiteY93" fmla="*/ 6609 h 10181"/>
              <a:gd name="connsiteX94" fmla="*/ 9664 w 10076"/>
              <a:gd name="connsiteY94" fmla="*/ 6669 h 10181"/>
              <a:gd name="connsiteX95" fmla="*/ 9843 w 10076"/>
              <a:gd name="connsiteY95" fmla="*/ 6736 h 10181"/>
              <a:gd name="connsiteX96" fmla="*/ 9968 w 10076"/>
              <a:gd name="connsiteY96" fmla="*/ 6813 h 10181"/>
              <a:gd name="connsiteX97" fmla="*/ 10040 w 10076"/>
              <a:gd name="connsiteY97" fmla="*/ 6900 h 10181"/>
              <a:gd name="connsiteX98" fmla="*/ 10076 w 10076"/>
              <a:gd name="connsiteY98" fmla="*/ 7000 h 10181"/>
              <a:gd name="connsiteX99" fmla="*/ 10040 w 10076"/>
              <a:gd name="connsiteY99" fmla="*/ 7100 h 10181"/>
              <a:gd name="connsiteX100" fmla="*/ 9968 w 10076"/>
              <a:gd name="connsiteY100" fmla="*/ 7188 h 10181"/>
              <a:gd name="connsiteX101" fmla="*/ 9843 w 10076"/>
              <a:gd name="connsiteY101" fmla="*/ 7264 h 10181"/>
              <a:gd name="connsiteX102" fmla="*/ 9664 w 10076"/>
              <a:gd name="connsiteY102" fmla="*/ 7331 h 10181"/>
              <a:gd name="connsiteX103" fmla="*/ 9485 w 10076"/>
              <a:gd name="connsiteY103" fmla="*/ 7391 h 10181"/>
              <a:gd name="connsiteX104" fmla="*/ 9305 w 10076"/>
              <a:gd name="connsiteY104" fmla="*/ 7444 h 10181"/>
              <a:gd name="connsiteX105" fmla="*/ 9090 w 10076"/>
              <a:gd name="connsiteY105" fmla="*/ 7500 h 10181"/>
              <a:gd name="connsiteX106" fmla="*/ 8875 w 10076"/>
              <a:gd name="connsiteY106" fmla="*/ 7556 h 10181"/>
              <a:gd name="connsiteX107" fmla="*/ 8660 w 10076"/>
              <a:gd name="connsiteY107" fmla="*/ 7609 h 10181"/>
              <a:gd name="connsiteX108" fmla="*/ 8481 w 10076"/>
              <a:gd name="connsiteY108" fmla="*/ 7669 h 10181"/>
              <a:gd name="connsiteX109" fmla="*/ 8320 w 10076"/>
              <a:gd name="connsiteY109" fmla="*/ 7736 h 10181"/>
              <a:gd name="connsiteX110" fmla="*/ 8194 w 10076"/>
              <a:gd name="connsiteY110" fmla="*/ 7813 h 10181"/>
              <a:gd name="connsiteX111" fmla="*/ 8105 w 10076"/>
              <a:gd name="connsiteY111" fmla="*/ 7900 h 10181"/>
              <a:gd name="connsiteX112" fmla="*/ 8087 w 10076"/>
              <a:gd name="connsiteY112" fmla="*/ 8000 h 10181"/>
              <a:gd name="connsiteX113" fmla="*/ 8105 w 10076"/>
              <a:gd name="connsiteY113" fmla="*/ 8100 h 10181"/>
              <a:gd name="connsiteX114" fmla="*/ 8194 w 10076"/>
              <a:gd name="connsiteY114" fmla="*/ 8188 h 10181"/>
              <a:gd name="connsiteX115" fmla="*/ 8320 w 10076"/>
              <a:gd name="connsiteY115" fmla="*/ 8264 h 10181"/>
              <a:gd name="connsiteX116" fmla="*/ 8481 w 10076"/>
              <a:gd name="connsiteY116" fmla="*/ 8331 h 10181"/>
              <a:gd name="connsiteX117" fmla="*/ 8660 w 10076"/>
              <a:gd name="connsiteY117" fmla="*/ 8391 h 10181"/>
              <a:gd name="connsiteX118" fmla="*/ 8875 w 10076"/>
              <a:gd name="connsiteY118" fmla="*/ 8444 h 10181"/>
              <a:gd name="connsiteX119" fmla="*/ 9090 w 10076"/>
              <a:gd name="connsiteY119" fmla="*/ 8500 h 10181"/>
              <a:gd name="connsiteX120" fmla="*/ 9305 w 10076"/>
              <a:gd name="connsiteY120" fmla="*/ 8556 h 10181"/>
              <a:gd name="connsiteX121" fmla="*/ 9485 w 10076"/>
              <a:gd name="connsiteY121" fmla="*/ 8609 h 10181"/>
              <a:gd name="connsiteX122" fmla="*/ 9664 w 10076"/>
              <a:gd name="connsiteY122" fmla="*/ 8669 h 10181"/>
              <a:gd name="connsiteX123" fmla="*/ 9843 w 10076"/>
              <a:gd name="connsiteY123" fmla="*/ 8736 h 10181"/>
              <a:gd name="connsiteX124" fmla="*/ 9968 w 10076"/>
              <a:gd name="connsiteY124" fmla="*/ 8813 h 10181"/>
              <a:gd name="connsiteX125" fmla="*/ 10040 w 10076"/>
              <a:gd name="connsiteY125" fmla="*/ 8900 h 10181"/>
              <a:gd name="connsiteX126" fmla="*/ 10076 w 10076"/>
              <a:gd name="connsiteY126" fmla="*/ 9000 h 10181"/>
              <a:gd name="connsiteX127" fmla="*/ 10040 w 10076"/>
              <a:gd name="connsiteY127" fmla="*/ 9100 h 10181"/>
              <a:gd name="connsiteX128" fmla="*/ 9968 w 10076"/>
              <a:gd name="connsiteY128" fmla="*/ 9188 h 10181"/>
              <a:gd name="connsiteX129" fmla="*/ 9843 w 10076"/>
              <a:gd name="connsiteY129" fmla="*/ 9264 h 10181"/>
              <a:gd name="connsiteX130" fmla="*/ 9664 w 10076"/>
              <a:gd name="connsiteY130" fmla="*/ 9331 h 10181"/>
              <a:gd name="connsiteX131" fmla="*/ 9485 w 10076"/>
              <a:gd name="connsiteY131" fmla="*/ 9391 h 10181"/>
              <a:gd name="connsiteX132" fmla="*/ 9305 w 10076"/>
              <a:gd name="connsiteY132" fmla="*/ 9444 h 10181"/>
              <a:gd name="connsiteX133" fmla="*/ 9090 w 10076"/>
              <a:gd name="connsiteY133" fmla="*/ 9500 h 10181"/>
              <a:gd name="connsiteX134" fmla="*/ 8875 w 10076"/>
              <a:gd name="connsiteY134" fmla="*/ 9556 h 10181"/>
              <a:gd name="connsiteX135" fmla="*/ 8660 w 10076"/>
              <a:gd name="connsiteY135" fmla="*/ 9609 h 10181"/>
              <a:gd name="connsiteX136" fmla="*/ 8481 w 10076"/>
              <a:gd name="connsiteY136" fmla="*/ 9669 h 10181"/>
              <a:gd name="connsiteX137" fmla="*/ 8320 w 10076"/>
              <a:gd name="connsiteY137" fmla="*/ 9736 h 10181"/>
              <a:gd name="connsiteX138" fmla="*/ 8194 w 10076"/>
              <a:gd name="connsiteY138" fmla="*/ 9813 h 10181"/>
              <a:gd name="connsiteX139" fmla="*/ 8105 w 10076"/>
              <a:gd name="connsiteY139" fmla="*/ 9900 h 10181"/>
              <a:gd name="connsiteX140" fmla="*/ 8087 w 10076"/>
              <a:gd name="connsiteY140" fmla="*/ 10181 h 10181"/>
              <a:gd name="connsiteX141" fmla="*/ 0 w 10076"/>
              <a:gd name="connsiteY141" fmla="*/ 10181 h 10181"/>
              <a:gd name="connsiteX142" fmla="*/ 76 w 10076"/>
              <a:gd name="connsiteY142" fmla="*/ 111 h 10181"/>
              <a:gd name="connsiteX0" fmla="*/ 76 w 10076"/>
              <a:gd name="connsiteY0" fmla="*/ 21 h 10091"/>
              <a:gd name="connsiteX1" fmla="*/ 7859 w 10076"/>
              <a:gd name="connsiteY1" fmla="*/ 7 h 10091"/>
              <a:gd name="connsiteX2" fmla="*/ 8105 w 10076"/>
              <a:gd name="connsiteY2" fmla="*/ 10 h 10091"/>
              <a:gd name="connsiteX3" fmla="*/ 8194 w 10076"/>
              <a:gd name="connsiteY3" fmla="*/ 98 h 10091"/>
              <a:gd name="connsiteX4" fmla="*/ 8320 w 10076"/>
              <a:gd name="connsiteY4" fmla="*/ 174 h 10091"/>
              <a:gd name="connsiteX5" fmla="*/ 8481 w 10076"/>
              <a:gd name="connsiteY5" fmla="*/ 241 h 10091"/>
              <a:gd name="connsiteX6" fmla="*/ 8660 w 10076"/>
              <a:gd name="connsiteY6" fmla="*/ 301 h 10091"/>
              <a:gd name="connsiteX7" fmla="*/ 8875 w 10076"/>
              <a:gd name="connsiteY7" fmla="*/ 354 h 10091"/>
              <a:gd name="connsiteX8" fmla="*/ 9090 w 10076"/>
              <a:gd name="connsiteY8" fmla="*/ 410 h 10091"/>
              <a:gd name="connsiteX9" fmla="*/ 9305 w 10076"/>
              <a:gd name="connsiteY9" fmla="*/ 466 h 10091"/>
              <a:gd name="connsiteX10" fmla="*/ 9485 w 10076"/>
              <a:gd name="connsiteY10" fmla="*/ 519 h 10091"/>
              <a:gd name="connsiteX11" fmla="*/ 9664 w 10076"/>
              <a:gd name="connsiteY11" fmla="*/ 579 h 10091"/>
              <a:gd name="connsiteX12" fmla="*/ 9843 w 10076"/>
              <a:gd name="connsiteY12" fmla="*/ 646 h 10091"/>
              <a:gd name="connsiteX13" fmla="*/ 9968 w 10076"/>
              <a:gd name="connsiteY13" fmla="*/ 723 h 10091"/>
              <a:gd name="connsiteX14" fmla="*/ 10040 w 10076"/>
              <a:gd name="connsiteY14" fmla="*/ 810 h 10091"/>
              <a:gd name="connsiteX15" fmla="*/ 10076 w 10076"/>
              <a:gd name="connsiteY15" fmla="*/ 910 h 10091"/>
              <a:gd name="connsiteX16" fmla="*/ 10040 w 10076"/>
              <a:gd name="connsiteY16" fmla="*/ 1010 h 10091"/>
              <a:gd name="connsiteX17" fmla="*/ 9968 w 10076"/>
              <a:gd name="connsiteY17" fmla="*/ 1098 h 10091"/>
              <a:gd name="connsiteX18" fmla="*/ 9843 w 10076"/>
              <a:gd name="connsiteY18" fmla="*/ 1174 h 10091"/>
              <a:gd name="connsiteX19" fmla="*/ 9664 w 10076"/>
              <a:gd name="connsiteY19" fmla="*/ 1241 h 10091"/>
              <a:gd name="connsiteX20" fmla="*/ 9485 w 10076"/>
              <a:gd name="connsiteY20" fmla="*/ 1301 h 10091"/>
              <a:gd name="connsiteX21" fmla="*/ 9305 w 10076"/>
              <a:gd name="connsiteY21" fmla="*/ 1354 h 10091"/>
              <a:gd name="connsiteX22" fmla="*/ 9090 w 10076"/>
              <a:gd name="connsiteY22" fmla="*/ 1410 h 10091"/>
              <a:gd name="connsiteX23" fmla="*/ 8875 w 10076"/>
              <a:gd name="connsiteY23" fmla="*/ 1466 h 10091"/>
              <a:gd name="connsiteX24" fmla="*/ 8660 w 10076"/>
              <a:gd name="connsiteY24" fmla="*/ 1519 h 10091"/>
              <a:gd name="connsiteX25" fmla="*/ 8481 w 10076"/>
              <a:gd name="connsiteY25" fmla="*/ 1579 h 10091"/>
              <a:gd name="connsiteX26" fmla="*/ 8320 w 10076"/>
              <a:gd name="connsiteY26" fmla="*/ 1646 h 10091"/>
              <a:gd name="connsiteX27" fmla="*/ 8194 w 10076"/>
              <a:gd name="connsiteY27" fmla="*/ 1723 h 10091"/>
              <a:gd name="connsiteX28" fmla="*/ 8105 w 10076"/>
              <a:gd name="connsiteY28" fmla="*/ 1810 h 10091"/>
              <a:gd name="connsiteX29" fmla="*/ 8087 w 10076"/>
              <a:gd name="connsiteY29" fmla="*/ 1910 h 10091"/>
              <a:gd name="connsiteX30" fmla="*/ 8105 w 10076"/>
              <a:gd name="connsiteY30" fmla="*/ 2010 h 10091"/>
              <a:gd name="connsiteX31" fmla="*/ 8194 w 10076"/>
              <a:gd name="connsiteY31" fmla="*/ 2098 h 10091"/>
              <a:gd name="connsiteX32" fmla="*/ 8320 w 10076"/>
              <a:gd name="connsiteY32" fmla="*/ 2174 h 10091"/>
              <a:gd name="connsiteX33" fmla="*/ 8481 w 10076"/>
              <a:gd name="connsiteY33" fmla="*/ 2241 h 10091"/>
              <a:gd name="connsiteX34" fmla="*/ 8660 w 10076"/>
              <a:gd name="connsiteY34" fmla="*/ 2301 h 10091"/>
              <a:gd name="connsiteX35" fmla="*/ 8875 w 10076"/>
              <a:gd name="connsiteY35" fmla="*/ 2354 h 10091"/>
              <a:gd name="connsiteX36" fmla="*/ 9090 w 10076"/>
              <a:gd name="connsiteY36" fmla="*/ 2410 h 10091"/>
              <a:gd name="connsiteX37" fmla="*/ 9305 w 10076"/>
              <a:gd name="connsiteY37" fmla="*/ 2466 h 10091"/>
              <a:gd name="connsiteX38" fmla="*/ 9485 w 10076"/>
              <a:gd name="connsiteY38" fmla="*/ 2519 h 10091"/>
              <a:gd name="connsiteX39" fmla="*/ 9664 w 10076"/>
              <a:gd name="connsiteY39" fmla="*/ 2579 h 10091"/>
              <a:gd name="connsiteX40" fmla="*/ 9843 w 10076"/>
              <a:gd name="connsiteY40" fmla="*/ 2646 h 10091"/>
              <a:gd name="connsiteX41" fmla="*/ 9968 w 10076"/>
              <a:gd name="connsiteY41" fmla="*/ 2723 h 10091"/>
              <a:gd name="connsiteX42" fmla="*/ 10040 w 10076"/>
              <a:gd name="connsiteY42" fmla="*/ 2810 h 10091"/>
              <a:gd name="connsiteX43" fmla="*/ 10076 w 10076"/>
              <a:gd name="connsiteY43" fmla="*/ 2910 h 10091"/>
              <a:gd name="connsiteX44" fmla="*/ 10040 w 10076"/>
              <a:gd name="connsiteY44" fmla="*/ 3010 h 10091"/>
              <a:gd name="connsiteX45" fmla="*/ 9968 w 10076"/>
              <a:gd name="connsiteY45" fmla="*/ 3098 h 10091"/>
              <a:gd name="connsiteX46" fmla="*/ 9843 w 10076"/>
              <a:gd name="connsiteY46" fmla="*/ 3174 h 10091"/>
              <a:gd name="connsiteX47" fmla="*/ 9664 w 10076"/>
              <a:gd name="connsiteY47" fmla="*/ 3241 h 10091"/>
              <a:gd name="connsiteX48" fmla="*/ 9485 w 10076"/>
              <a:gd name="connsiteY48" fmla="*/ 3301 h 10091"/>
              <a:gd name="connsiteX49" fmla="*/ 9305 w 10076"/>
              <a:gd name="connsiteY49" fmla="*/ 3354 h 10091"/>
              <a:gd name="connsiteX50" fmla="*/ 9090 w 10076"/>
              <a:gd name="connsiteY50" fmla="*/ 3410 h 10091"/>
              <a:gd name="connsiteX51" fmla="*/ 8875 w 10076"/>
              <a:gd name="connsiteY51" fmla="*/ 3466 h 10091"/>
              <a:gd name="connsiteX52" fmla="*/ 8660 w 10076"/>
              <a:gd name="connsiteY52" fmla="*/ 3519 h 10091"/>
              <a:gd name="connsiteX53" fmla="*/ 8481 w 10076"/>
              <a:gd name="connsiteY53" fmla="*/ 3579 h 10091"/>
              <a:gd name="connsiteX54" fmla="*/ 8320 w 10076"/>
              <a:gd name="connsiteY54" fmla="*/ 3646 h 10091"/>
              <a:gd name="connsiteX55" fmla="*/ 8194 w 10076"/>
              <a:gd name="connsiteY55" fmla="*/ 3723 h 10091"/>
              <a:gd name="connsiteX56" fmla="*/ 8105 w 10076"/>
              <a:gd name="connsiteY56" fmla="*/ 3810 h 10091"/>
              <a:gd name="connsiteX57" fmla="*/ 8087 w 10076"/>
              <a:gd name="connsiteY57" fmla="*/ 3910 h 10091"/>
              <a:gd name="connsiteX58" fmla="*/ 8105 w 10076"/>
              <a:gd name="connsiteY58" fmla="*/ 4010 h 10091"/>
              <a:gd name="connsiteX59" fmla="*/ 8194 w 10076"/>
              <a:gd name="connsiteY59" fmla="*/ 4098 h 10091"/>
              <a:gd name="connsiteX60" fmla="*/ 8320 w 10076"/>
              <a:gd name="connsiteY60" fmla="*/ 4174 h 10091"/>
              <a:gd name="connsiteX61" fmla="*/ 8481 w 10076"/>
              <a:gd name="connsiteY61" fmla="*/ 4241 h 10091"/>
              <a:gd name="connsiteX62" fmla="*/ 8660 w 10076"/>
              <a:gd name="connsiteY62" fmla="*/ 4301 h 10091"/>
              <a:gd name="connsiteX63" fmla="*/ 8875 w 10076"/>
              <a:gd name="connsiteY63" fmla="*/ 4354 h 10091"/>
              <a:gd name="connsiteX64" fmla="*/ 9090 w 10076"/>
              <a:gd name="connsiteY64" fmla="*/ 4410 h 10091"/>
              <a:gd name="connsiteX65" fmla="*/ 9305 w 10076"/>
              <a:gd name="connsiteY65" fmla="*/ 4466 h 10091"/>
              <a:gd name="connsiteX66" fmla="*/ 9485 w 10076"/>
              <a:gd name="connsiteY66" fmla="*/ 4519 h 10091"/>
              <a:gd name="connsiteX67" fmla="*/ 9664 w 10076"/>
              <a:gd name="connsiteY67" fmla="*/ 4579 h 10091"/>
              <a:gd name="connsiteX68" fmla="*/ 9843 w 10076"/>
              <a:gd name="connsiteY68" fmla="*/ 4646 h 10091"/>
              <a:gd name="connsiteX69" fmla="*/ 9968 w 10076"/>
              <a:gd name="connsiteY69" fmla="*/ 4723 h 10091"/>
              <a:gd name="connsiteX70" fmla="*/ 10040 w 10076"/>
              <a:gd name="connsiteY70" fmla="*/ 4810 h 10091"/>
              <a:gd name="connsiteX71" fmla="*/ 10076 w 10076"/>
              <a:gd name="connsiteY71" fmla="*/ 4908 h 10091"/>
              <a:gd name="connsiteX72" fmla="*/ 10040 w 10076"/>
              <a:gd name="connsiteY72" fmla="*/ 5010 h 10091"/>
              <a:gd name="connsiteX73" fmla="*/ 9968 w 10076"/>
              <a:gd name="connsiteY73" fmla="*/ 5098 h 10091"/>
              <a:gd name="connsiteX74" fmla="*/ 9843 w 10076"/>
              <a:gd name="connsiteY74" fmla="*/ 5174 h 10091"/>
              <a:gd name="connsiteX75" fmla="*/ 9664 w 10076"/>
              <a:gd name="connsiteY75" fmla="*/ 5241 h 10091"/>
              <a:gd name="connsiteX76" fmla="*/ 9485 w 10076"/>
              <a:gd name="connsiteY76" fmla="*/ 5301 h 10091"/>
              <a:gd name="connsiteX77" fmla="*/ 9305 w 10076"/>
              <a:gd name="connsiteY77" fmla="*/ 5354 h 10091"/>
              <a:gd name="connsiteX78" fmla="*/ 9090 w 10076"/>
              <a:gd name="connsiteY78" fmla="*/ 5410 h 10091"/>
              <a:gd name="connsiteX79" fmla="*/ 8875 w 10076"/>
              <a:gd name="connsiteY79" fmla="*/ 5466 h 10091"/>
              <a:gd name="connsiteX80" fmla="*/ 8660 w 10076"/>
              <a:gd name="connsiteY80" fmla="*/ 5519 h 10091"/>
              <a:gd name="connsiteX81" fmla="*/ 8481 w 10076"/>
              <a:gd name="connsiteY81" fmla="*/ 5579 h 10091"/>
              <a:gd name="connsiteX82" fmla="*/ 8320 w 10076"/>
              <a:gd name="connsiteY82" fmla="*/ 5646 h 10091"/>
              <a:gd name="connsiteX83" fmla="*/ 8194 w 10076"/>
              <a:gd name="connsiteY83" fmla="*/ 5723 h 10091"/>
              <a:gd name="connsiteX84" fmla="*/ 8105 w 10076"/>
              <a:gd name="connsiteY84" fmla="*/ 5810 h 10091"/>
              <a:gd name="connsiteX85" fmla="*/ 8087 w 10076"/>
              <a:gd name="connsiteY85" fmla="*/ 5910 h 10091"/>
              <a:gd name="connsiteX86" fmla="*/ 8105 w 10076"/>
              <a:gd name="connsiteY86" fmla="*/ 6010 h 10091"/>
              <a:gd name="connsiteX87" fmla="*/ 8194 w 10076"/>
              <a:gd name="connsiteY87" fmla="*/ 6098 h 10091"/>
              <a:gd name="connsiteX88" fmla="*/ 8320 w 10076"/>
              <a:gd name="connsiteY88" fmla="*/ 6174 h 10091"/>
              <a:gd name="connsiteX89" fmla="*/ 8481 w 10076"/>
              <a:gd name="connsiteY89" fmla="*/ 6241 h 10091"/>
              <a:gd name="connsiteX90" fmla="*/ 8660 w 10076"/>
              <a:gd name="connsiteY90" fmla="*/ 6301 h 10091"/>
              <a:gd name="connsiteX91" fmla="*/ 8875 w 10076"/>
              <a:gd name="connsiteY91" fmla="*/ 6354 h 10091"/>
              <a:gd name="connsiteX92" fmla="*/ 9305 w 10076"/>
              <a:gd name="connsiteY92" fmla="*/ 6466 h 10091"/>
              <a:gd name="connsiteX93" fmla="*/ 9485 w 10076"/>
              <a:gd name="connsiteY93" fmla="*/ 6519 h 10091"/>
              <a:gd name="connsiteX94" fmla="*/ 9664 w 10076"/>
              <a:gd name="connsiteY94" fmla="*/ 6579 h 10091"/>
              <a:gd name="connsiteX95" fmla="*/ 9843 w 10076"/>
              <a:gd name="connsiteY95" fmla="*/ 6646 h 10091"/>
              <a:gd name="connsiteX96" fmla="*/ 9968 w 10076"/>
              <a:gd name="connsiteY96" fmla="*/ 6723 h 10091"/>
              <a:gd name="connsiteX97" fmla="*/ 10040 w 10076"/>
              <a:gd name="connsiteY97" fmla="*/ 6810 h 10091"/>
              <a:gd name="connsiteX98" fmla="*/ 10076 w 10076"/>
              <a:gd name="connsiteY98" fmla="*/ 6910 h 10091"/>
              <a:gd name="connsiteX99" fmla="*/ 10040 w 10076"/>
              <a:gd name="connsiteY99" fmla="*/ 7010 h 10091"/>
              <a:gd name="connsiteX100" fmla="*/ 9968 w 10076"/>
              <a:gd name="connsiteY100" fmla="*/ 7098 h 10091"/>
              <a:gd name="connsiteX101" fmla="*/ 9843 w 10076"/>
              <a:gd name="connsiteY101" fmla="*/ 7174 h 10091"/>
              <a:gd name="connsiteX102" fmla="*/ 9664 w 10076"/>
              <a:gd name="connsiteY102" fmla="*/ 7241 h 10091"/>
              <a:gd name="connsiteX103" fmla="*/ 9485 w 10076"/>
              <a:gd name="connsiteY103" fmla="*/ 7301 h 10091"/>
              <a:gd name="connsiteX104" fmla="*/ 9305 w 10076"/>
              <a:gd name="connsiteY104" fmla="*/ 7354 h 10091"/>
              <a:gd name="connsiteX105" fmla="*/ 9090 w 10076"/>
              <a:gd name="connsiteY105" fmla="*/ 7410 h 10091"/>
              <a:gd name="connsiteX106" fmla="*/ 8875 w 10076"/>
              <a:gd name="connsiteY106" fmla="*/ 7466 h 10091"/>
              <a:gd name="connsiteX107" fmla="*/ 8660 w 10076"/>
              <a:gd name="connsiteY107" fmla="*/ 7519 h 10091"/>
              <a:gd name="connsiteX108" fmla="*/ 8481 w 10076"/>
              <a:gd name="connsiteY108" fmla="*/ 7579 h 10091"/>
              <a:gd name="connsiteX109" fmla="*/ 8320 w 10076"/>
              <a:gd name="connsiteY109" fmla="*/ 7646 h 10091"/>
              <a:gd name="connsiteX110" fmla="*/ 8194 w 10076"/>
              <a:gd name="connsiteY110" fmla="*/ 7723 h 10091"/>
              <a:gd name="connsiteX111" fmla="*/ 8105 w 10076"/>
              <a:gd name="connsiteY111" fmla="*/ 7810 h 10091"/>
              <a:gd name="connsiteX112" fmla="*/ 8087 w 10076"/>
              <a:gd name="connsiteY112" fmla="*/ 7910 h 10091"/>
              <a:gd name="connsiteX113" fmla="*/ 8105 w 10076"/>
              <a:gd name="connsiteY113" fmla="*/ 8010 h 10091"/>
              <a:gd name="connsiteX114" fmla="*/ 8194 w 10076"/>
              <a:gd name="connsiteY114" fmla="*/ 8098 h 10091"/>
              <a:gd name="connsiteX115" fmla="*/ 8320 w 10076"/>
              <a:gd name="connsiteY115" fmla="*/ 8174 h 10091"/>
              <a:gd name="connsiteX116" fmla="*/ 8481 w 10076"/>
              <a:gd name="connsiteY116" fmla="*/ 8241 h 10091"/>
              <a:gd name="connsiteX117" fmla="*/ 8660 w 10076"/>
              <a:gd name="connsiteY117" fmla="*/ 8301 h 10091"/>
              <a:gd name="connsiteX118" fmla="*/ 8875 w 10076"/>
              <a:gd name="connsiteY118" fmla="*/ 8354 h 10091"/>
              <a:gd name="connsiteX119" fmla="*/ 9090 w 10076"/>
              <a:gd name="connsiteY119" fmla="*/ 8410 h 10091"/>
              <a:gd name="connsiteX120" fmla="*/ 9305 w 10076"/>
              <a:gd name="connsiteY120" fmla="*/ 8466 h 10091"/>
              <a:gd name="connsiteX121" fmla="*/ 9485 w 10076"/>
              <a:gd name="connsiteY121" fmla="*/ 8519 h 10091"/>
              <a:gd name="connsiteX122" fmla="*/ 9664 w 10076"/>
              <a:gd name="connsiteY122" fmla="*/ 8579 h 10091"/>
              <a:gd name="connsiteX123" fmla="*/ 9843 w 10076"/>
              <a:gd name="connsiteY123" fmla="*/ 8646 h 10091"/>
              <a:gd name="connsiteX124" fmla="*/ 9968 w 10076"/>
              <a:gd name="connsiteY124" fmla="*/ 8723 h 10091"/>
              <a:gd name="connsiteX125" fmla="*/ 10040 w 10076"/>
              <a:gd name="connsiteY125" fmla="*/ 8810 h 10091"/>
              <a:gd name="connsiteX126" fmla="*/ 10076 w 10076"/>
              <a:gd name="connsiteY126" fmla="*/ 8910 h 10091"/>
              <a:gd name="connsiteX127" fmla="*/ 10040 w 10076"/>
              <a:gd name="connsiteY127" fmla="*/ 9010 h 10091"/>
              <a:gd name="connsiteX128" fmla="*/ 9968 w 10076"/>
              <a:gd name="connsiteY128" fmla="*/ 9098 h 10091"/>
              <a:gd name="connsiteX129" fmla="*/ 9843 w 10076"/>
              <a:gd name="connsiteY129" fmla="*/ 9174 h 10091"/>
              <a:gd name="connsiteX130" fmla="*/ 9664 w 10076"/>
              <a:gd name="connsiteY130" fmla="*/ 9241 h 10091"/>
              <a:gd name="connsiteX131" fmla="*/ 9485 w 10076"/>
              <a:gd name="connsiteY131" fmla="*/ 9301 h 10091"/>
              <a:gd name="connsiteX132" fmla="*/ 9305 w 10076"/>
              <a:gd name="connsiteY132" fmla="*/ 9354 h 10091"/>
              <a:gd name="connsiteX133" fmla="*/ 9090 w 10076"/>
              <a:gd name="connsiteY133" fmla="*/ 9410 h 10091"/>
              <a:gd name="connsiteX134" fmla="*/ 8875 w 10076"/>
              <a:gd name="connsiteY134" fmla="*/ 9466 h 10091"/>
              <a:gd name="connsiteX135" fmla="*/ 8660 w 10076"/>
              <a:gd name="connsiteY135" fmla="*/ 9519 h 10091"/>
              <a:gd name="connsiteX136" fmla="*/ 8481 w 10076"/>
              <a:gd name="connsiteY136" fmla="*/ 9579 h 10091"/>
              <a:gd name="connsiteX137" fmla="*/ 8320 w 10076"/>
              <a:gd name="connsiteY137" fmla="*/ 9646 h 10091"/>
              <a:gd name="connsiteX138" fmla="*/ 8194 w 10076"/>
              <a:gd name="connsiteY138" fmla="*/ 9723 h 10091"/>
              <a:gd name="connsiteX139" fmla="*/ 8105 w 10076"/>
              <a:gd name="connsiteY139" fmla="*/ 9810 h 10091"/>
              <a:gd name="connsiteX140" fmla="*/ 8087 w 10076"/>
              <a:gd name="connsiteY140" fmla="*/ 10091 h 10091"/>
              <a:gd name="connsiteX141" fmla="*/ 0 w 10076"/>
              <a:gd name="connsiteY141" fmla="*/ 10091 h 10091"/>
              <a:gd name="connsiteX142" fmla="*/ 76 w 10076"/>
              <a:gd name="connsiteY142" fmla="*/ 21 h 10091"/>
              <a:gd name="connsiteX0" fmla="*/ 152 w 10152"/>
              <a:gd name="connsiteY0" fmla="*/ 21 h 10244"/>
              <a:gd name="connsiteX1" fmla="*/ 7935 w 10152"/>
              <a:gd name="connsiteY1" fmla="*/ 7 h 10244"/>
              <a:gd name="connsiteX2" fmla="*/ 8181 w 10152"/>
              <a:gd name="connsiteY2" fmla="*/ 10 h 10244"/>
              <a:gd name="connsiteX3" fmla="*/ 8270 w 10152"/>
              <a:gd name="connsiteY3" fmla="*/ 98 h 10244"/>
              <a:gd name="connsiteX4" fmla="*/ 8396 w 10152"/>
              <a:gd name="connsiteY4" fmla="*/ 174 h 10244"/>
              <a:gd name="connsiteX5" fmla="*/ 8557 w 10152"/>
              <a:gd name="connsiteY5" fmla="*/ 241 h 10244"/>
              <a:gd name="connsiteX6" fmla="*/ 8736 w 10152"/>
              <a:gd name="connsiteY6" fmla="*/ 301 h 10244"/>
              <a:gd name="connsiteX7" fmla="*/ 8951 w 10152"/>
              <a:gd name="connsiteY7" fmla="*/ 354 h 10244"/>
              <a:gd name="connsiteX8" fmla="*/ 9166 w 10152"/>
              <a:gd name="connsiteY8" fmla="*/ 410 h 10244"/>
              <a:gd name="connsiteX9" fmla="*/ 9381 w 10152"/>
              <a:gd name="connsiteY9" fmla="*/ 466 h 10244"/>
              <a:gd name="connsiteX10" fmla="*/ 9561 w 10152"/>
              <a:gd name="connsiteY10" fmla="*/ 519 h 10244"/>
              <a:gd name="connsiteX11" fmla="*/ 9740 w 10152"/>
              <a:gd name="connsiteY11" fmla="*/ 579 h 10244"/>
              <a:gd name="connsiteX12" fmla="*/ 9919 w 10152"/>
              <a:gd name="connsiteY12" fmla="*/ 646 h 10244"/>
              <a:gd name="connsiteX13" fmla="*/ 10044 w 10152"/>
              <a:gd name="connsiteY13" fmla="*/ 723 h 10244"/>
              <a:gd name="connsiteX14" fmla="*/ 10116 w 10152"/>
              <a:gd name="connsiteY14" fmla="*/ 810 h 10244"/>
              <a:gd name="connsiteX15" fmla="*/ 10152 w 10152"/>
              <a:gd name="connsiteY15" fmla="*/ 910 h 10244"/>
              <a:gd name="connsiteX16" fmla="*/ 10116 w 10152"/>
              <a:gd name="connsiteY16" fmla="*/ 1010 h 10244"/>
              <a:gd name="connsiteX17" fmla="*/ 10044 w 10152"/>
              <a:gd name="connsiteY17" fmla="*/ 1098 h 10244"/>
              <a:gd name="connsiteX18" fmla="*/ 9919 w 10152"/>
              <a:gd name="connsiteY18" fmla="*/ 1174 h 10244"/>
              <a:gd name="connsiteX19" fmla="*/ 9740 w 10152"/>
              <a:gd name="connsiteY19" fmla="*/ 1241 h 10244"/>
              <a:gd name="connsiteX20" fmla="*/ 9561 w 10152"/>
              <a:gd name="connsiteY20" fmla="*/ 1301 h 10244"/>
              <a:gd name="connsiteX21" fmla="*/ 9381 w 10152"/>
              <a:gd name="connsiteY21" fmla="*/ 1354 h 10244"/>
              <a:gd name="connsiteX22" fmla="*/ 9166 w 10152"/>
              <a:gd name="connsiteY22" fmla="*/ 1410 h 10244"/>
              <a:gd name="connsiteX23" fmla="*/ 8951 w 10152"/>
              <a:gd name="connsiteY23" fmla="*/ 1466 h 10244"/>
              <a:gd name="connsiteX24" fmla="*/ 8736 w 10152"/>
              <a:gd name="connsiteY24" fmla="*/ 1519 h 10244"/>
              <a:gd name="connsiteX25" fmla="*/ 8557 w 10152"/>
              <a:gd name="connsiteY25" fmla="*/ 1579 h 10244"/>
              <a:gd name="connsiteX26" fmla="*/ 8396 w 10152"/>
              <a:gd name="connsiteY26" fmla="*/ 1646 h 10244"/>
              <a:gd name="connsiteX27" fmla="*/ 8270 w 10152"/>
              <a:gd name="connsiteY27" fmla="*/ 1723 h 10244"/>
              <a:gd name="connsiteX28" fmla="*/ 8181 w 10152"/>
              <a:gd name="connsiteY28" fmla="*/ 1810 h 10244"/>
              <a:gd name="connsiteX29" fmla="*/ 8163 w 10152"/>
              <a:gd name="connsiteY29" fmla="*/ 1910 h 10244"/>
              <a:gd name="connsiteX30" fmla="*/ 8181 w 10152"/>
              <a:gd name="connsiteY30" fmla="*/ 2010 h 10244"/>
              <a:gd name="connsiteX31" fmla="*/ 8270 w 10152"/>
              <a:gd name="connsiteY31" fmla="*/ 2098 h 10244"/>
              <a:gd name="connsiteX32" fmla="*/ 8396 w 10152"/>
              <a:gd name="connsiteY32" fmla="*/ 2174 h 10244"/>
              <a:gd name="connsiteX33" fmla="*/ 8557 w 10152"/>
              <a:gd name="connsiteY33" fmla="*/ 2241 h 10244"/>
              <a:gd name="connsiteX34" fmla="*/ 8736 w 10152"/>
              <a:gd name="connsiteY34" fmla="*/ 2301 h 10244"/>
              <a:gd name="connsiteX35" fmla="*/ 8951 w 10152"/>
              <a:gd name="connsiteY35" fmla="*/ 2354 h 10244"/>
              <a:gd name="connsiteX36" fmla="*/ 9166 w 10152"/>
              <a:gd name="connsiteY36" fmla="*/ 2410 h 10244"/>
              <a:gd name="connsiteX37" fmla="*/ 9381 w 10152"/>
              <a:gd name="connsiteY37" fmla="*/ 2466 h 10244"/>
              <a:gd name="connsiteX38" fmla="*/ 9561 w 10152"/>
              <a:gd name="connsiteY38" fmla="*/ 2519 h 10244"/>
              <a:gd name="connsiteX39" fmla="*/ 9740 w 10152"/>
              <a:gd name="connsiteY39" fmla="*/ 2579 h 10244"/>
              <a:gd name="connsiteX40" fmla="*/ 9919 w 10152"/>
              <a:gd name="connsiteY40" fmla="*/ 2646 h 10244"/>
              <a:gd name="connsiteX41" fmla="*/ 10044 w 10152"/>
              <a:gd name="connsiteY41" fmla="*/ 2723 h 10244"/>
              <a:gd name="connsiteX42" fmla="*/ 10116 w 10152"/>
              <a:gd name="connsiteY42" fmla="*/ 2810 h 10244"/>
              <a:gd name="connsiteX43" fmla="*/ 10152 w 10152"/>
              <a:gd name="connsiteY43" fmla="*/ 2910 h 10244"/>
              <a:gd name="connsiteX44" fmla="*/ 10116 w 10152"/>
              <a:gd name="connsiteY44" fmla="*/ 3010 h 10244"/>
              <a:gd name="connsiteX45" fmla="*/ 10044 w 10152"/>
              <a:gd name="connsiteY45" fmla="*/ 3098 h 10244"/>
              <a:gd name="connsiteX46" fmla="*/ 9919 w 10152"/>
              <a:gd name="connsiteY46" fmla="*/ 3174 h 10244"/>
              <a:gd name="connsiteX47" fmla="*/ 9740 w 10152"/>
              <a:gd name="connsiteY47" fmla="*/ 3241 h 10244"/>
              <a:gd name="connsiteX48" fmla="*/ 9561 w 10152"/>
              <a:gd name="connsiteY48" fmla="*/ 3301 h 10244"/>
              <a:gd name="connsiteX49" fmla="*/ 9381 w 10152"/>
              <a:gd name="connsiteY49" fmla="*/ 3354 h 10244"/>
              <a:gd name="connsiteX50" fmla="*/ 9166 w 10152"/>
              <a:gd name="connsiteY50" fmla="*/ 3410 h 10244"/>
              <a:gd name="connsiteX51" fmla="*/ 8951 w 10152"/>
              <a:gd name="connsiteY51" fmla="*/ 3466 h 10244"/>
              <a:gd name="connsiteX52" fmla="*/ 8736 w 10152"/>
              <a:gd name="connsiteY52" fmla="*/ 3519 h 10244"/>
              <a:gd name="connsiteX53" fmla="*/ 8557 w 10152"/>
              <a:gd name="connsiteY53" fmla="*/ 3579 h 10244"/>
              <a:gd name="connsiteX54" fmla="*/ 8396 w 10152"/>
              <a:gd name="connsiteY54" fmla="*/ 3646 h 10244"/>
              <a:gd name="connsiteX55" fmla="*/ 8270 w 10152"/>
              <a:gd name="connsiteY55" fmla="*/ 3723 h 10244"/>
              <a:gd name="connsiteX56" fmla="*/ 8181 w 10152"/>
              <a:gd name="connsiteY56" fmla="*/ 3810 h 10244"/>
              <a:gd name="connsiteX57" fmla="*/ 8163 w 10152"/>
              <a:gd name="connsiteY57" fmla="*/ 3910 h 10244"/>
              <a:gd name="connsiteX58" fmla="*/ 8181 w 10152"/>
              <a:gd name="connsiteY58" fmla="*/ 4010 h 10244"/>
              <a:gd name="connsiteX59" fmla="*/ 8270 w 10152"/>
              <a:gd name="connsiteY59" fmla="*/ 4098 h 10244"/>
              <a:gd name="connsiteX60" fmla="*/ 8396 w 10152"/>
              <a:gd name="connsiteY60" fmla="*/ 4174 h 10244"/>
              <a:gd name="connsiteX61" fmla="*/ 8557 w 10152"/>
              <a:gd name="connsiteY61" fmla="*/ 4241 h 10244"/>
              <a:gd name="connsiteX62" fmla="*/ 8736 w 10152"/>
              <a:gd name="connsiteY62" fmla="*/ 4301 h 10244"/>
              <a:gd name="connsiteX63" fmla="*/ 8951 w 10152"/>
              <a:gd name="connsiteY63" fmla="*/ 4354 h 10244"/>
              <a:gd name="connsiteX64" fmla="*/ 9166 w 10152"/>
              <a:gd name="connsiteY64" fmla="*/ 4410 h 10244"/>
              <a:gd name="connsiteX65" fmla="*/ 9381 w 10152"/>
              <a:gd name="connsiteY65" fmla="*/ 4466 h 10244"/>
              <a:gd name="connsiteX66" fmla="*/ 9561 w 10152"/>
              <a:gd name="connsiteY66" fmla="*/ 4519 h 10244"/>
              <a:gd name="connsiteX67" fmla="*/ 9740 w 10152"/>
              <a:gd name="connsiteY67" fmla="*/ 4579 h 10244"/>
              <a:gd name="connsiteX68" fmla="*/ 9919 w 10152"/>
              <a:gd name="connsiteY68" fmla="*/ 4646 h 10244"/>
              <a:gd name="connsiteX69" fmla="*/ 10044 w 10152"/>
              <a:gd name="connsiteY69" fmla="*/ 4723 h 10244"/>
              <a:gd name="connsiteX70" fmla="*/ 10116 w 10152"/>
              <a:gd name="connsiteY70" fmla="*/ 4810 h 10244"/>
              <a:gd name="connsiteX71" fmla="*/ 10152 w 10152"/>
              <a:gd name="connsiteY71" fmla="*/ 4908 h 10244"/>
              <a:gd name="connsiteX72" fmla="*/ 10116 w 10152"/>
              <a:gd name="connsiteY72" fmla="*/ 5010 h 10244"/>
              <a:gd name="connsiteX73" fmla="*/ 10044 w 10152"/>
              <a:gd name="connsiteY73" fmla="*/ 5098 h 10244"/>
              <a:gd name="connsiteX74" fmla="*/ 9919 w 10152"/>
              <a:gd name="connsiteY74" fmla="*/ 5174 h 10244"/>
              <a:gd name="connsiteX75" fmla="*/ 9740 w 10152"/>
              <a:gd name="connsiteY75" fmla="*/ 5241 h 10244"/>
              <a:gd name="connsiteX76" fmla="*/ 9561 w 10152"/>
              <a:gd name="connsiteY76" fmla="*/ 5301 h 10244"/>
              <a:gd name="connsiteX77" fmla="*/ 9381 w 10152"/>
              <a:gd name="connsiteY77" fmla="*/ 5354 h 10244"/>
              <a:gd name="connsiteX78" fmla="*/ 9166 w 10152"/>
              <a:gd name="connsiteY78" fmla="*/ 5410 h 10244"/>
              <a:gd name="connsiteX79" fmla="*/ 8951 w 10152"/>
              <a:gd name="connsiteY79" fmla="*/ 5466 h 10244"/>
              <a:gd name="connsiteX80" fmla="*/ 8736 w 10152"/>
              <a:gd name="connsiteY80" fmla="*/ 5519 h 10244"/>
              <a:gd name="connsiteX81" fmla="*/ 8557 w 10152"/>
              <a:gd name="connsiteY81" fmla="*/ 5579 h 10244"/>
              <a:gd name="connsiteX82" fmla="*/ 8396 w 10152"/>
              <a:gd name="connsiteY82" fmla="*/ 5646 h 10244"/>
              <a:gd name="connsiteX83" fmla="*/ 8270 w 10152"/>
              <a:gd name="connsiteY83" fmla="*/ 5723 h 10244"/>
              <a:gd name="connsiteX84" fmla="*/ 8181 w 10152"/>
              <a:gd name="connsiteY84" fmla="*/ 5810 h 10244"/>
              <a:gd name="connsiteX85" fmla="*/ 8163 w 10152"/>
              <a:gd name="connsiteY85" fmla="*/ 5910 h 10244"/>
              <a:gd name="connsiteX86" fmla="*/ 8181 w 10152"/>
              <a:gd name="connsiteY86" fmla="*/ 6010 h 10244"/>
              <a:gd name="connsiteX87" fmla="*/ 8270 w 10152"/>
              <a:gd name="connsiteY87" fmla="*/ 6098 h 10244"/>
              <a:gd name="connsiteX88" fmla="*/ 8396 w 10152"/>
              <a:gd name="connsiteY88" fmla="*/ 6174 h 10244"/>
              <a:gd name="connsiteX89" fmla="*/ 8557 w 10152"/>
              <a:gd name="connsiteY89" fmla="*/ 6241 h 10244"/>
              <a:gd name="connsiteX90" fmla="*/ 8736 w 10152"/>
              <a:gd name="connsiteY90" fmla="*/ 6301 h 10244"/>
              <a:gd name="connsiteX91" fmla="*/ 8951 w 10152"/>
              <a:gd name="connsiteY91" fmla="*/ 6354 h 10244"/>
              <a:gd name="connsiteX92" fmla="*/ 9381 w 10152"/>
              <a:gd name="connsiteY92" fmla="*/ 6466 h 10244"/>
              <a:gd name="connsiteX93" fmla="*/ 9561 w 10152"/>
              <a:gd name="connsiteY93" fmla="*/ 6519 h 10244"/>
              <a:gd name="connsiteX94" fmla="*/ 9740 w 10152"/>
              <a:gd name="connsiteY94" fmla="*/ 6579 h 10244"/>
              <a:gd name="connsiteX95" fmla="*/ 9919 w 10152"/>
              <a:gd name="connsiteY95" fmla="*/ 6646 h 10244"/>
              <a:gd name="connsiteX96" fmla="*/ 10044 w 10152"/>
              <a:gd name="connsiteY96" fmla="*/ 6723 h 10244"/>
              <a:gd name="connsiteX97" fmla="*/ 10116 w 10152"/>
              <a:gd name="connsiteY97" fmla="*/ 6810 h 10244"/>
              <a:gd name="connsiteX98" fmla="*/ 10152 w 10152"/>
              <a:gd name="connsiteY98" fmla="*/ 6910 h 10244"/>
              <a:gd name="connsiteX99" fmla="*/ 10116 w 10152"/>
              <a:gd name="connsiteY99" fmla="*/ 7010 h 10244"/>
              <a:gd name="connsiteX100" fmla="*/ 10044 w 10152"/>
              <a:gd name="connsiteY100" fmla="*/ 7098 h 10244"/>
              <a:gd name="connsiteX101" fmla="*/ 9919 w 10152"/>
              <a:gd name="connsiteY101" fmla="*/ 7174 h 10244"/>
              <a:gd name="connsiteX102" fmla="*/ 9740 w 10152"/>
              <a:gd name="connsiteY102" fmla="*/ 7241 h 10244"/>
              <a:gd name="connsiteX103" fmla="*/ 9561 w 10152"/>
              <a:gd name="connsiteY103" fmla="*/ 7301 h 10244"/>
              <a:gd name="connsiteX104" fmla="*/ 9381 w 10152"/>
              <a:gd name="connsiteY104" fmla="*/ 7354 h 10244"/>
              <a:gd name="connsiteX105" fmla="*/ 9166 w 10152"/>
              <a:gd name="connsiteY105" fmla="*/ 7410 h 10244"/>
              <a:gd name="connsiteX106" fmla="*/ 8951 w 10152"/>
              <a:gd name="connsiteY106" fmla="*/ 7466 h 10244"/>
              <a:gd name="connsiteX107" fmla="*/ 8736 w 10152"/>
              <a:gd name="connsiteY107" fmla="*/ 7519 h 10244"/>
              <a:gd name="connsiteX108" fmla="*/ 8557 w 10152"/>
              <a:gd name="connsiteY108" fmla="*/ 7579 h 10244"/>
              <a:gd name="connsiteX109" fmla="*/ 8396 w 10152"/>
              <a:gd name="connsiteY109" fmla="*/ 7646 h 10244"/>
              <a:gd name="connsiteX110" fmla="*/ 8270 w 10152"/>
              <a:gd name="connsiteY110" fmla="*/ 7723 h 10244"/>
              <a:gd name="connsiteX111" fmla="*/ 8181 w 10152"/>
              <a:gd name="connsiteY111" fmla="*/ 7810 h 10244"/>
              <a:gd name="connsiteX112" fmla="*/ 8163 w 10152"/>
              <a:gd name="connsiteY112" fmla="*/ 7910 h 10244"/>
              <a:gd name="connsiteX113" fmla="*/ 8181 w 10152"/>
              <a:gd name="connsiteY113" fmla="*/ 8010 h 10244"/>
              <a:gd name="connsiteX114" fmla="*/ 8270 w 10152"/>
              <a:gd name="connsiteY114" fmla="*/ 8098 h 10244"/>
              <a:gd name="connsiteX115" fmla="*/ 8396 w 10152"/>
              <a:gd name="connsiteY115" fmla="*/ 8174 h 10244"/>
              <a:gd name="connsiteX116" fmla="*/ 8557 w 10152"/>
              <a:gd name="connsiteY116" fmla="*/ 8241 h 10244"/>
              <a:gd name="connsiteX117" fmla="*/ 8736 w 10152"/>
              <a:gd name="connsiteY117" fmla="*/ 8301 h 10244"/>
              <a:gd name="connsiteX118" fmla="*/ 8951 w 10152"/>
              <a:gd name="connsiteY118" fmla="*/ 8354 h 10244"/>
              <a:gd name="connsiteX119" fmla="*/ 9166 w 10152"/>
              <a:gd name="connsiteY119" fmla="*/ 8410 h 10244"/>
              <a:gd name="connsiteX120" fmla="*/ 9381 w 10152"/>
              <a:gd name="connsiteY120" fmla="*/ 8466 h 10244"/>
              <a:gd name="connsiteX121" fmla="*/ 9561 w 10152"/>
              <a:gd name="connsiteY121" fmla="*/ 8519 h 10244"/>
              <a:gd name="connsiteX122" fmla="*/ 9740 w 10152"/>
              <a:gd name="connsiteY122" fmla="*/ 8579 h 10244"/>
              <a:gd name="connsiteX123" fmla="*/ 9919 w 10152"/>
              <a:gd name="connsiteY123" fmla="*/ 8646 h 10244"/>
              <a:gd name="connsiteX124" fmla="*/ 10044 w 10152"/>
              <a:gd name="connsiteY124" fmla="*/ 8723 h 10244"/>
              <a:gd name="connsiteX125" fmla="*/ 10116 w 10152"/>
              <a:gd name="connsiteY125" fmla="*/ 8810 h 10244"/>
              <a:gd name="connsiteX126" fmla="*/ 10152 w 10152"/>
              <a:gd name="connsiteY126" fmla="*/ 8910 h 10244"/>
              <a:gd name="connsiteX127" fmla="*/ 10116 w 10152"/>
              <a:gd name="connsiteY127" fmla="*/ 9010 h 10244"/>
              <a:gd name="connsiteX128" fmla="*/ 10044 w 10152"/>
              <a:gd name="connsiteY128" fmla="*/ 9098 h 10244"/>
              <a:gd name="connsiteX129" fmla="*/ 9919 w 10152"/>
              <a:gd name="connsiteY129" fmla="*/ 9174 h 10244"/>
              <a:gd name="connsiteX130" fmla="*/ 9740 w 10152"/>
              <a:gd name="connsiteY130" fmla="*/ 9241 h 10244"/>
              <a:gd name="connsiteX131" fmla="*/ 9561 w 10152"/>
              <a:gd name="connsiteY131" fmla="*/ 9301 h 10244"/>
              <a:gd name="connsiteX132" fmla="*/ 9381 w 10152"/>
              <a:gd name="connsiteY132" fmla="*/ 9354 h 10244"/>
              <a:gd name="connsiteX133" fmla="*/ 9166 w 10152"/>
              <a:gd name="connsiteY133" fmla="*/ 9410 h 10244"/>
              <a:gd name="connsiteX134" fmla="*/ 8951 w 10152"/>
              <a:gd name="connsiteY134" fmla="*/ 9466 h 10244"/>
              <a:gd name="connsiteX135" fmla="*/ 8736 w 10152"/>
              <a:gd name="connsiteY135" fmla="*/ 9519 h 10244"/>
              <a:gd name="connsiteX136" fmla="*/ 8557 w 10152"/>
              <a:gd name="connsiteY136" fmla="*/ 9579 h 10244"/>
              <a:gd name="connsiteX137" fmla="*/ 8396 w 10152"/>
              <a:gd name="connsiteY137" fmla="*/ 9646 h 10244"/>
              <a:gd name="connsiteX138" fmla="*/ 8270 w 10152"/>
              <a:gd name="connsiteY138" fmla="*/ 9723 h 10244"/>
              <a:gd name="connsiteX139" fmla="*/ 8181 w 10152"/>
              <a:gd name="connsiteY139" fmla="*/ 9810 h 10244"/>
              <a:gd name="connsiteX140" fmla="*/ 8163 w 10152"/>
              <a:gd name="connsiteY140" fmla="*/ 10091 h 10244"/>
              <a:gd name="connsiteX141" fmla="*/ 0 w 10152"/>
              <a:gd name="connsiteY141" fmla="*/ 10244 h 10244"/>
              <a:gd name="connsiteX142" fmla="*/ 152 w 10152"/>
              <a:gd name="connsiteY142" fmla="*/ 21 h 10244"/>
              <a:gd name="connsiteX0" fmla="*/ 152 w 10152"/>
              <a:gd name="connsiteY0" fmla="*/ 21 h 10244"/>
              <a:gd name="connsiteX1" fmla="*/ 7935 w 10152"/>
              <a:gd name="connsiteY1" fmla="*/ 7 h 10244"/>
              <a:gd name="connsiteX2" fmla="*/ 8181 w 10152"/>
              <a:gd name="connsiteY2" fmla="*/ 10 h 10244"/>
              <a:gd name="connsiteX3" fmla="*/ 8270 w 10152"/>
              <a:gd name="connsiteY3" fmla="*/ 98 h 10244"/>
              <a:gd name="connsiteX4" fmla="*/ 8396 w 10152"/>
              <a:gd name="connsiteY4" fmla="*/ 174 h 10244"/>
              <a:gd name="connsiteX5" fmla="*/ 8557 w 10152"/>
              <a:gd name="connsiteY5" fmla="*/ 241 h 10244"/>
              <a:gd name="connsiteX6" fmla="*/ 8736 w 10152"/>
              <a:gd name="connsiteY6" fmla="*/ 301 h 10244"/>
              <a:gd name="connsiteX7" fmla="*/ 8951 w 10152"/>
              <a:gd name="connsiteY7" fmla="*/ 354 h 10244"/>
              <a:gd name="connsiteX8" fmla="*/ 9166 w 10152"/>
              <a:gd name="connsiteY8" fmla="*/ 410 h 10244"/>
              <a:gd name="connsiteX9" fmla="*/ 9381 w 10152"/>
              <a:gd name="connsiteY9" fmla="*/ 466 h 10244"/>
              <a:gd name="connsiteX10" fmla="*/ 9561 w 10152"/>
              <a:gd name="connsiteY10" fmla="*/ 519 h 10244"/>
              <a:gd name="connsiteX11" fmla="*/ 9740 w 10152"/>
              <a:gd name="connsiteY11" fmla="*/ 579 h 10244"/>
              <a:gd name="connsiteX12" fmla="*/ 9919 w 10152"/>
              <a:gd name="connsiteY12" fmla="*/ 646 h 10244"/>
              <a:gd name="connsiteX13" fmla="*/ 10044 w 10152"/>
              <a:gd name="connsiteY13" fmla="*/ 723 h 10244"/>
              <a:gd name="connsiteX14" fmla="*/ 10116 w 10152"/>
              <a:gd name="connsiteY14" fmla="*/ 810 h 10244"/>
              <a:gd name="connsiteX15" fmla="*/ 10152 w 10152"/>
              <a:gd name="connsiteY15" fmla="*/ 910 h 10244"/>
              <a:gd name="connsiteX16" fmla="*/ 10116 w 10152"/>
              <a:gd name="connsiteY16" fmla="*/ 1010 h 10244"/>
              <a:gd name="connsiteX17" fmla="*/ 10044 w 10152"/>
              <a:gd name="connsiteY17" fmla="*/ 1098 h 10244"/>
              <a:gd name="connsiteX18" fmla="*/ 9919 w 10152"/>
              <a:gd name="connsiteY18" fmla="*/ 1174 h 10244"/>
              <a:gd name="connsiteX19" fmla="*/ 9740 w 10152"/>
              <a:gd name="connsiteY19" fmla="*/ 1241 h 10244"/>
              <a:gd name="connsiteX20" fmla="*/ 9561 w 10152"/>
              <a:gd name="connsiteY20" fmla="*/ 1301 h 10244"/>
              <a:gd name="connsiteX21" fmla="*/ 9381 w 10152"/>
              <a:gd name="connsiteY21" fmla="*/ 1354 h 10244"/>
              <a:gd name="connsiteX22" fmla="*/ 9166 w 10152"/>
              <a:gd name="connsiteY22" fmla="*/ 1410 h 10244"/>
              <a:gd name="connsiteX23" fmla="*/ 8951 w 10152"/>
              <a:gd name="connsiteY23" fmla="*/ 1466 h 10244"/>
              <a:gd name="connsiteX24" fmla="*/ 8736 w 10152"/>
              <a:gd name="connsiteY24" fmla="*/ 1519 h 10244"/>
              <a:gd name="connsiteX25" fmla="*/ 8557 w 10152"/>
              <a:gd name="connsiteY25" fmla="*/ 1579 h 10244"/>
              <a:gd name="connsiteX26" fmla="*/ 8396 w 10152"/>
              <a:gd name="connsiteY26" fmla="*/ 1646 h 10244"/>
              <a:gd name="connsiteX27" fmla="*/ 8270 w 10152"/>
              <a:gd name="connsiteY27" fmla="*/ 1723 h 10244"/>
              <a:gd name="connsiteX28" fmla="*/ 8181 w 10152"/>
              <a:gd name="connsiteY28" fmla="*/ 1810 h 10244"/>
              <a:gd name="connsiteX29" fmla="*/ 8163 w 10152"/>
              <a:gd name="connsiteY29" fmla="*/ 1910 h 10244"/>
              <a:gd name="connsiteX30" fmla="*/ 8181 w 10152"/>
              <a:gd name="connsiteY30" fmla="*/ 2010 h 10244"/>
              <a:gd name="connsiteX31" fmla="*/ 8270 w 10152"/>
              <a:gd name="connsiteY31" fmla="*/ 2098 h 10244"/>
              <a:gd name="connsiteX32" fmla="*/ 8396 w 10152"/>
              <a:gd name="connsiteY32" fmla="*/ 2174 h 10244"/>
              <a:gd name="connsiteX33" fmla="*/ 8557 w 10152"/>
              <a:gd name="connsiteY33" fmla="*/ 2241 h 10244"/>
              <a:gd name="connsiteX34" fmla="*/ 8736 w 10152"/>
              <a:gd name="connsiteY34" fmla="*/ 2301 h 10244"/>
              <a:gd name="connsiteX35" fmla="*/ 8951 w 10152"/>
              <a:gd name="connsiteY35" fmla="*/ 2354 h 10244"/>
              <a:gd name="connsiteX36" fmla="*/ 9166 w 10152"/>
              <a:gd name="connsiteY36" fmla="*/ 2410 h 10244"/>
              <a:gd name="connsiteX37" fmla="*/ 9381 w 10152"/>
              <a:gd name="connsiteY37" fmla="*/ 2466 h 10244"/>
              <a:gd name="connsiteX38" fmla="*/ 9561 w 10152"/>
              <a:gd name="connsiteY38" fmla="*/ 2519 h 10244"/>
              <a:gd name="connsiteX39" fmla="*/ 9740 w 10152"/>
              <a:gd name="connsiteY39" fmla="*/ 2579 h 10244"/>
              <a:gd name="connsiteX40" fmla="*/ 9919 w 10152"/>
              <a:gd name="connsiteY40" fmla="*/ 2646 h 10244"/>
              <a:gd name="connsiteX41" fmla="*/ 10044 w 10152"/>
              <a:gd name="connsiteY41" fmla="*/ 2723 h 10244"/>
              <a:gd name="connsiteX42" fmla="*/ 10116 w 10152"/>
              <a:gd name="connsiteY42" fmla="*/ 2810 h 10244"/>
              <a:gd name="connsiteX43" fmla="*/ 10152 w 10152"/>
              <a:gd name="connsiteY43" fmla="*/ 2910 h 10244"/>
              <a:gd name="connsiteX44" fmla="*/ 10116 w 10152"/>
              <a:gd name="connsiteY44" fmla="*/ 3010 h 10244"/>
              <a:gd name="connsiteX45" fmla="*/ 10044 w 10152"/>
              <a:gd name="connsiteY45" fmla="*/ 3098 h 10244"/>
              <a:gd name="connsiteX46" fmla="*/ 9919 w 10152"/>
              <a:gd name="connsiteY46" fmla="*/ 3174 h 10244"/>
              <a:gd name="connsiteX47" fmla="*/ 9740 w 10152"/>
              <a:gd name="connsiteY47" fmla="*/ 3241 h 10244"/>
              <a:gd name="connsiteX48" fmla="*/ 9561 w 10152"/>
              <a:gd name="connsiteY48" fmla="*/ 3301 h 10244"/>
              <a:gd name="connsiteX49" fmla="*/ 9381 w 10152"/>
              <a:gd name="connsiteY49" fmla="*/ 3354 h 10244"/>
              <a:gd name="connsiteX50" fmla="*/ 9166 w 10152"/>
              <a:gd name="connsiteY50" fmla="*/ 3410 h 10244"/>
              <a:gd name="connsiteX51" fmla="*/ 8951 w 10152"/>
              <a:gd name="connsiteY51" fmla="*/ 3466 h 10244"/>
              <a:gd name="connsiteX52" fmla="*/ 8736 w 10152"/>
              <a:gd name="connsiteY52" fmla="*/ 3519 h 10244"/>
              <a:gd name="connsiteX53" fmla="*/ 8557 w 10152"/>
              <a:gd name="connsiteY53" fmla="*/ 3579 h 10244"/>
              <a:gd name="connsiteX54" fmla="*/ 8396 w 10152"/>
              <a:gd name="connsiteY54" fmla="*/ 3646 h 10244"/>
              <a:gd name="connsiteX55" fmla="*/ 8270 w 10152"/>
              <a:gd name="connsiteY55" fmla="*/ 3723 h 10244"/>
              <a:gd name="connsiteX56" fmla="*/ 8181 w 10152"/>
              <a:gd name="connsiteY56" fmla="*/ 3810 h 10244"/>
              <a:gd name="connsiteX57" fmla="*/ 8163 w 10152"/>
              <a:gd name="connsiteY57" fmla="*/ 3910 h 10244"/>
              <a:gd name="connsiteX58" fmla="*/ 8181 w 10152"/>
              <a:gd name="connsiteY58" fmla="*/ 4010 h 10244"/>
              <a:gd name="connsiteX59" fmla="*/ 8270 w 10152"/>
              <a:gd name="connsiteY59" fmla="*/ 4098 h 10244"/>
              <a:gd name="connsiteX60" fmla="*/ 8396 w 10152"/>
              <a:gd name="connsiteY60" fmla="*/ 4174 h 10244"/>
              <a:gd name="connsiteX61" fmla="*/ 8557 w 10152"/>
              <a:gd name="connsiteY61" fmla="*/ 4241 h 10244"/>
              <a:gd name="connsiteX62" fmla="*/ 8736 w 10152"/>
              <a:gd name="connsiteY62" fmla="*/ 4301 h 10244"/>
              <a:gd name="connsiteX63" fmla="*/ 8951 w 10152"/>
              <a:gd name="connsiteY63" fmla="*/ 4354 h 10244"/>
              <a:gd name="connsiteX64" fmla="*/ 9166 w 10152"/>
              <a:gd name="connsiteY64" fmla="*/ 4410 h 10244"/>
              <a:gd name="connsiteX65" fmla="*/ 9381 w 10152"/>
              <a:gd name="connsiteY65" fmla="*/ 4466 h 10244"/>
              <a:gd name="connsiteX66" fmla="*/ 9561 w 10152"/>
              <a:gd name="connsiteY66" fmla="*/ 4519 h 10244"/>
              <a:gd name="connsiteX67" fmla="*/ 9740 w 10152"/>
              <a:gd name="connsiteY67" fmla="*/ 4579 h 10244"/>
              <a:gd name="connsiteX68" fmla="*/ 9919 w 10152"/>
              <a:gd name="connsiteY68" fmla="*/ 4646 h 10244"/>
              <a:gd name="connsiteX69" fmla="*/ 10044 w 10152"/>
              <a:gd name="connsiteY69" fmla="*/ 4723 h 10244"/>
              <a:gd name="connsiteX70" fmla="*/ 10116 w 10152"/>
              <a:gd name="connsiteY70" fmla="*/ 4810 h 10244"/>
              <a:gd name="connsiteX71" fmla="*/ 10152 w 10152"/>
              <a:gd name="connsiteY71" fmla="*/ 4908 h 10244"/>
              <a:gd name="connsiteX72" fmla="*/ 10116 w 10152"/>
              <a:gd name="connsiteY72" fmla="*/ 5010 h 10244"/>
              <a:gd name="connsiteX73" fmla="*/ 10044 w 10152"/>
              <a:gd name="connsiteY73" fmla="*/ 5098 h 10244"/>
              <a:gd name="connsiteX74" fmla="*/ 9919 w 10152"/>
              <a:gd name="connsiteY74" fmla="*/ 5174 h 10244"/>
              <a:gd name="connsiteX75" fmla="*/ 9740 w 10152"/>
              <a:gd name="connsiteY75" fmla="*/ 5241 h 10244"/>
              <a:gd name="connsiteX76" fmla="*/ 9561 w 10152"/>
              <a:gd name="connsiteY76" fmla="*/ 5301 h 10244"/>
              <a:gd name="connsiteX77" fmla="*/ 9381 w 10152"/>
              <a:gd name="connsiteY77" fmla="*/ 5354 h 10244"/>
              <a:gd name="connsiteX78" fmla="*/ 9166 w 10152"/>
              <a:gd name="connsiteY78" fmla="*/ 5410 h 10244"/>
              <a:gd name="connsiteX79" fmla="*/ 8951 w 10152"/>
              <a:gd name="connsiteY79" fmla="*/ 5466 h 10244"/>
              <a:gd name="connsiteX80" fmla="*/ 8736 w 10152"/>
              <a:gd name="connsiteY80" fmla="*/ 5519 h 10244"/>
              <a:gd name="connsiteX81" fmla="*/ 8557 w 10152"/>
              <a:gd name="connsiteY81" fmla="*/ 5579 h 10244"/>
              <a:gd name="connsiteX82" fmla="*/ 8396 w 10152"/>
              <a:gd name="connsiteY82" fmla="*/ 5646 h 10244"/>
              <a:gd name="connsiteX83" fmla="*/ 8270 w 10152"/>
              <a:gd name="connsiteY83" fmla="*/ 5723 h 10244"/>
              <a:gd name="connsiteX84" fmla="*/ 8181 w 10152"/>
              <a:gd name="connsiteY84" fmla="*/ 5810 h 10244"/>
              <a:gd name="connsiteX85" fmla="*/ 8163 w 10152"/>
              <a:gd name="connsiteY85" fmla="*/ 5910 h 10244"/>
              <a:gd name="connsiteX86" fmla="*/ 8181 w 10152"/>
              <a:gd name="connsiteY86" fmla="*/ 6010 h 10244"/>
              <a:gd name="connsiteX87" fmla="*/ 8270 w 10152"/>
              <a:gd name="connsiteY87" fmla="*/ 6098 h 10244"/>
              <a:gd name="connsiteX88" fmla="*/ 8396 w 10152"/>
              <a:gd name="connsiteY88" fmla="*/ 6174 h 10244"/>
              <a:gd name="connsiteX89" fmla="*/ 8557 w 10152"/>
              <a:gd name="connsiteY89" fmla="*/ 6241 h 10244"/>
              <a:gd name="connsiteX90" fmla="*/ 8736 w 10152"/>
              <a:gd name="connsiteY90" fmla="*/ 6301 h 10244"/>
              <a:gd name="connsiteX91" fmla="*/ 8951 w 10152"/>
              <a:gd name="connsiteY91" fmla="*/ 6354 h 10244"/>
              <a:gd name="connsiteX92" fmla="*/ 9381 w 10152"/>
              <a:gd name="connsiteY92" fmla="*/ 6466 h 10244"/>
              <a:gd name="connsiteX93" fmla="*/ 9561 w 10152"/>
              <a:gd name="connsiteY93" fmla="*/ 6519 h 10244"/>
              <a:gd name="connsiteX94" fmla="*/ 9740 w 10152"/>
              <a:gd name="connsiteY94" fmla="*/ 6579 h 10244"/>
              <a:gd name="connsiteX95" fmla="*/ 9919 w 10152"/>
              <a:gd name="connsiteY95" fmla="*/ 6646 h 10244"/>
              <a:gd name="connsiteX96" fmla="*/ 10044 w 10152"/>
              <a:gd name="connsiteY96" fmla="*/ 6723 h 10244"/>
              <a:gd name="connsiteX97" fmla="*/ 10116 w 10152"/>
              <a:gd name="connsiteY97" fmla="*/ 6810 h 10244"/>
              <a:gd name="connsiteX98" fmla="*/ 10152 w 10152"/>
              <a:gd name="connsiteY98" fmla="*/ 6910 h 10244"/>
              <a:gd name="connsiteX99" fmla="*/ 10116 w 10152"/>
              <a:gd name="connsiteY99" fmla="*/ 7010 h 10244"/>
              <a:gd name="connsiteX100" fmla="*/ 10044 w 10152"/>
              <a:gd name="connsiteY100" fmla="*/ 7098 h 10244"/>
              <a:gd name="connsiteX101" fmla="*/ 9919 w 10152"/>
              <a:gd name="connsiteY101" fmla="*/ 7174 h 10244"/>
              <a:gd name="connsiteX102" fmla="*/ 9740 w 10152"/>
              <a:gd name="connsiteY102" fmla="*/ 7241 h 10244"/>
              <a:gd name="connsiteX103" fmla="*/ 9561 w 10152"/>
              <a:gd name="connsiteY103" fmla="*/ 7301 h 10244"/>
              <a:gd name="connsiteX104" fmla="*/ 9381 w 10152"/>
              <a:gd name="connsiteY104" fmla="*/ 7354 h 10244"/>
              <a:gd name="connsiteX105" fmla="*/ 9166 w 10152"/>
              <a:gd name="connsiteY105" fmla="*/ 7410 h 10244"/>
              <a:gd name="connsiteX106" fmla="*/ 8951 w 10152"/>
              <a:gd name="connsiteY106" fmla="*/ 7466 h 10244"/>
              <a:gd name="connsiteX107" fmla="*/ 8736 w 10152"/>
              <a:gd name="connsiteY107" fmla="*/ 7519 h 10244"/>
              <a:gd name="connsiteX108" fmla="*/ 8557 w 10152"/>
              <a:gd name="connsiteY108" fmla="*/ 7579 h 10244"/>
              <a:gd name="connsiteX109" fmla="*/ 8396 w 10152"/>
              <a:gd name="connsiteY109" fmla="*/ 7646 h 10244"/>
              <a:gd name="connsiteX110" fmla="*/ 8270 w 10152"/>
              <a:gd name="connsiteY110" fmla="*/ 7723 h 10244"/>
              <a:gd name="connsiteX111" fmla="*/ 8181 w 10152"/>
              <a:gd name="connsiteY111" fmla="*/ 7810 h 10244"/>
              <a:gd name="connsiteX112" fmla="*/ 8163 w 10152"/>
              <a:gd name="connsiteY112" fmla="*/ 7910 h 10244"/>
              <a:gd name="connsiteX113" fmla="*/ 8181 w 10152"/>
              <a:gd name="connsiteY113" fmla="*/ 8010 h 10244"/>
              <a:gd name="connsiteX114" fmla="*/ 8270 w 10152"/>
              <a:gd name="connsiteY114" fmla="*/ 8098 h 10244"/>
              <a:gd name="connsiteX115" fmla="*/ 8396 w 10152"/>
              <a:gd name="connsiteY115" fmla="*/ 8174 h 10244"/>
              <a:gd name="connsiteX116" fmla="*/ 8557 w 10152"/>
              <a:gd name="connsiteY116" fmla="*/ 8241 h 10244"/>
              <a:gd name="connsiteX117" fmla="*/ 8736 w 10152"/>
              <a:gd name="connsiteY117" fmla="*/ 8301 h 10244"/>
              <a:gd name="connsiteX118" fmla="*/ 8951 w 10152"/>
              <a:gd name="connsiteY118" fmla="*/ 8354 h 10244"/>
              <a:gd name="connsiteX119" fmla="*/ 9166 w 10152"/>
              <a:gd name="connsiteY119" fmla="*/ 8410 h 10244"/>
              <a:gd name="connsiteX120" fmla="*/ 9381 w 10152"/>
              <a:gd name="connsiteY120" fmla="*/ 8466 h 10244"/>
              <a:gd name="connsiteX121" fmla="*/ 9561 w 10152"/>
              <a:gd name="connsiteY121" fmla="*/ 8519 h 10244"/>
              <a:gd name="connsiteX122" fmla="*/ 9740 w 10152"/>
              <a:gd name="connsiteY122" fmla="*/ 8579 h 10244"/>
              <a:gd name="connsiteX123" fmla="*/ 9919 w 10152"/>
              <a:gd name="connsiteY123" fmla="*/ 8646 h 10244"/>
              <a:gd name="connsiteX124" fmla="*/ 10044 w 10152"/>
              <a:gd name="connsiteY124" fmla="*/ 8723 h 10244"/>
              <a:gd name="connsiteX125" fmla="*/ 10116 w 10152"/>
              <a:gd name="connsiteY125" fmla="*/ 8810 h 10244"/>
              <a:gd name="connsiteX126" fmla="*/ 10152 w 10152"/>
              <a:gd name="connsiteY126" fmla="*/ 8910 h 10244"/>
              <a:gd name="connsiteX127" fmla="*/ 10116 w 10152"/>
              <a:gd name="connsiteY127" fmla="*/ 9010 h 10244"/>
              <a:gd name="connsiteX128" fmla="*/ 10044 w 10152"/>
              <a:gd name="connsiteY128" fmla="*/ 9098 h 10244"/>
              <a:gd name="connsiteX129" fmla="*/ 9919 w 10152"/>
              <a:gd name="connsiteY129" fmla="*/ 9174 h 10244"/>
              <a:gd name="connsiteX130" fmla="*/ 9740 w 10152"/>
              <a:gd name="connsiteY130" fmla="*/ 9241 h 10244"/>
              <a:gd name="connsiteX131" fmla="*/ 9561 w 10152"/>
              <a:gd name="connsiteY131" fmla="*/ 9301 h 10244"/>
              <a:gd name="connsiteX132" fmla="*/ 9381 w 10152"/>
              <a:gd name="connsiteY132" fmla="*/ 9354 h 10244"/>
              <a:gd name="connsiteX133" fmla="*/ 9166 w 10152"/>
              <a:gd name="connsiteY133" fmla="*/ 9410 h 10244"/>
              <a:gd name="connsiteX134" fmla="*/ 8951 w 10152"/>
              <a:gd name="connsiteY134" fmla="*/ 9466 h 10244"/>
              <a:gd name="connsiteX135" fmla="*/ 8736 w 10152"/>
              <a:gd name="connsiteY135" fmla="*/ 9519 h 10244"/>
              <a:gd name="connsiteX136" fmla="*/ 8557 w 10152"/>
              <a:gd name="connsiteY136" fmla="*/ 9579 h 10244"/>
              <a:gd name="connsiteX137" fmla="*/ 8396 w 10152"/>
              <a:gd name="connsiteY137" fmla="*/ 9646 h 10244"/>
              <a:gd name="connsiteX138" fmla="*/ 8270 w 10152"/>
              <a:gd name="connsiteY138" fmla="*/ 9723 h 10244"/>
              <a:gd name="connsiteX139" fmla="*/ 8181 w 10152"/>
              <a:gd name="connsiteY139" fmla="*/ 9810 h 10244"/>
              <a:gd name="connsiteX140" fmla="*/ 8163 w 10152"/>
              <a:gd name="connsiteY140" fmla="*/ 10230 h 10244"/>
              <a:gd name="connsiteX141" fmla="*/ 0 w 10152"/>
              <a:gd name="connsiteY141" fmla="*/ 10244 h 10244"/>
              <a:gd name="connsiteX142" fmla="*/ 152 w 10152"/>
              <a:gd name="connsiteY142" fmla="*/ 21 h 10244"/>
              <a:gd name="connsiteX0" fmla="*/ 152 w 10152"/>
              <a:gd name="connsiteY0" fmla="*/ 285 h 10244"/>
              <a:gd name="connsiteX1" fmla="*/ 7935 w 10152"/>
              <a:gd name="connsiteY1" fmla="*/ 7 h 10244"/>
              <a:gd name="connsiteX2" fmla="*/ 8181 w 10152"/>
              <a:gd name="connsiteY2" fmla="*/ 10 h 10244"/>
              <a:gd name="connsiteX3" fmla="*/ 8270 w 10152"/>
              <a:gd name="connsiteY3" fmla="*/ 98 h 10244"/>
              <a:gd name="connsiteX4" fmla="*/ 8396 w 10152"/>
              <a:gd name="connsiteY4" fmla="*/ 174 h 10244"/>
              <a:gd name="connsiteX5" fmla="*/ 8557 w 10152"/>
              <a:gd name="connsiteY5" fmla="*/ 241 h 10244"/>
              <a:gd name="connsiteX6" fmla="*/ 8736 w 10152"/>
              <a:gd name="connsiteY6" fmla="*/ 301 h 10244"/>
              <a:gd name="connsiteX7" fmla="*/ 8951 w 10152"/>
              <a:gd name="connsiteY7" fmla="*/ 354 h 10244"/>
              <a:gd name="connsiteX8" fmla="*/ 9166 w 10152"/>
              <a:gd name="connsiteY8" fmla="*/ 410 h 10244"/>
              <a:gd name="connsiteX9" fmla="*/ 9381 w 10152"/>
              <a:gd name="connsiteY9" fmla="*/ 466 h 10244"/>
              <a:gd name="connsiteX10" fmla="*/ 9561 w 10152"/>
              <a:gd name="connsiteY10" fmla="*/ 519 h 10244"/>
              <a:gd name="connsiteX11" fmla="*/ 9740 w 10152"/>
              <a:gd name="connsiteY11" fmla="*/ 579 h 10244"/>
              <a:gd name="connsiteX12" fmla="*/ 9919 w 10152"/>
              <a:gd name="connsiteY12" fmla="*/ 646 h 10244"/>
              <a:gd name="connsiteX13" fmla="*/ 10044 w 10152"/>
              <a:gd name="connsiteY13" fmla="*/ 723 h 10244"/>
              <a:gd name="connsiteX14" fmla="*/ 10116 w 10152"/>
              <a:gd name="connsiteY14" fmla="*/ 810 h 10244"/>
              <a:gd name="connsiteX15" fmla="*/ 10152 w 10152"/>
              <a:gd name="connsiteY15" fmla="*/ 910 h 10244"/>
              <a:gd name="connsiteX16" fmla="*/ 10116 w 10152"/>
              <a:gd name="connsiteY16" fmla="*/ 1010 h 10244"/>
              <a:gd name="connsiteX17" fmla="*/ 10044 w 10152"/>
              <a:gd name="connsiteY17" fmla="*/ 1098 h 10244"/>
              <a:gd name="connsiteX18" fmla="*/ 9919 w 10152"/>
              <a:gd name="connsiteY18" fmla="*/ 1174 h 10244"/>
              <a:gd name="connsiteX19" fmla="*/ 9740 w 10152"/>
              <a:gd name="connsiteY19" fmla="*/ 1241 h 10244"/>
              <a:gd name="connsiteX20" fmla="*/ 9561 w 10152"/>
              <a:gd name="connsiteY20" fmla="*/ 1301 h 10244"/>
              <a:gd name="connsiteX21" fmla="*/ 9381 w 10152"/>
              <a:gd name="connsiteY21" fmla="*/ 1354 h 10244"/>
              <a:gd name="connsiteX22" fmla="*/ 9166 w 10152"/>
              <a:gd name="connsiteY22" fmla="*/ 1410 h 10244"/>
              <a:gd name="connsiteX23" fmla="*/ 8951 w 10152"/>
              <a:gd name="connsiteY23" fmla="*/ 1466 h 10244"/>
              <a:gd name="connsiteX24" fmla="*/ 8736 w 10152"/>
              <a:gd name="connsiteY24" fmla="*/ 1519 h 10244"/>
              <a:gd name="connsiteX25" fmla="*/ 8557 w 10152"/>
              <a:gd name="connsiteY25" fmla="*/ 1579 h 10244"/>
              <a:gd name="connsiteX26" fmla="*/ 8396 w 10152"/>
              <a:gd name="connsiteY26" fmla="*/ 1646 h 10244"/>
              <a:gd name="connsiteX27" fmla="*/ 8270 w 10152"/>
              <a:gd name="connsiteY27" fmla="*/ 1723 h 10244"/>
              <a:gd name="connsiteX28" fmla="*/ 8181 w 10152"/>
              <a:gd name="connsiteY28" fmla="*/ 1810 h 10244"/>
              <a:gd name="connsiteX29" fmla="*/ 8163 w 10152"/>
              <a:gd name="connsiteY29" fmla="*/ 1910 h 10244"/>
              <a:gd name="connsiteX30" fmla="*/ 8181 w 10152"/>
              <a:gd name="connsiteY30" fmla="*/ 2010 h 10244"/>
              <a:gd name="connsiteX31" fmla="*/ 8270 w 10152"/>
              <a:gd name="connsiteY31" fmla="*/ 2098 h 10244"/>
              <a:gd name="connsiteX32" fmla="*/ 8396 w 10152"/>
              <a:gd name="connsiteY32" fmla="*/ 2174 h 10244"/>
              <a:gd name="connsiteX33" fmla="*/ 8557 w 10152"/>
              <a:gd name="connsiteY33" fmla="*/ 2241 h 10244"/>
              <a:gd name="connsiteX34" fmla="*/ 8736 w 10152"/>
              <a:gd name="connsiteY34" fmla="*/ 2301 h 10244"/>
              <a:gd name="connsiteX35" fmla="*/ 8951 w 10152"/>
              <a:gd name="connsiteY35" fmla="*/ 2354 h 10244"/>
              <a:gd name="connsiteX36" fmla="*/ 9166 w 10152"/>
              <a:gd name="connsiteY36" fmla="*/ 2410 h 10244"/>
              <a:gd name="connsiteX37" fmla="*/ 9381 w 10152"/>
              <a:gd name="connsiteY37" fmla="*/ 2466 h 10244"/>
              <a:gd name="connsiteX38" fmla="*/ 9561 w 10152"/>
              <a:gd name="connsiteY38" fmla="*/ 2519 h 10244"/>
              <a:gd name="connsiteX39" fmla="*/ 9740 w 10152"/>
              <a:gd name="connsiteY39" fmla="*/ 2579 h 10244"/>
              <a:gd name="connsiteX40" fmla="*/ 9919 w 10152"/>
              <a:gd name="connsiteY40" fmla="*/ 2646 h 10244"/>
              <a:gd name="connsiteX41" fmla="*/ 10044 w 10152"/>
              <a:gd name="connsiteY41" fmla="*/ 2723 h 10244"/>
              <a:gd name="connsiteX42" fmla="*/ 10116 w 10152"/>
              <a:gd name="connsiteY42" fmla="*/ 2810 h 10244"/>
              <a:gd name="connsiteX43" fmla="*/ 10152 w 10152"/>
              <a:gd name="connsiteY43" fmla="*/ 2910 h 10244"/>
              <a:gd name="connsiteX44" fmla="*/ 10116 w 10152"/>
              <a:gd name="connsiteY44" fmla="*/ 3010 h 10244"/>
              <a:gd name="connsiteX45" fmla="*/ 10044 w 10152"/>
              <a:gd name="connsiteY45" fmla="*/ 3098 h 10244"/>
              <a:gd name="connsiteX46" fmla="*/ 9919 w 10152"/>
              <a:gd name="connsiteY46" fmla="*/ 3174 h 10244"/>
              <a:gd name="connsiteX47" fmla="*/ 9740 w 10152"/>
              <a:gd name="connsiteY47" fmla="*/ 3241 h 10244"/>
              <a:gd name="connsiteX48" fmla="*/ 9561 w 10152"/>
              <a:gd name="connsiteY48" fmla="*/ 3301 h 10244"/>
              <a:gd name="connsiteX49" fmla="*/ 9381 w 10152"/>
              <a:gd name="connsiteY49" fmla="*/ 3354 h 10244"/>
              <a:gd name="connsiteX50" fmla="*/ 9166 w 10152"/>
              <a:gd name="connsiteY50" fmla="*/ 3410 h 10244"/>
              <a:gd name="connsiteX51" fmla="*/ 8951 w 10152"/>
              <a:gd name="connsiteY51" fmla="*/ 3466 h 10244"/>
              <a:gd name="connsiteX52" fmla="*/ 8736 w 10152"/>
              <a:gd name="connsiteY52" fmla="*/ 3519 h 10244"/>
              <a:gd name="connsiteX53" fmla="*/ 8557 w 10152"/>
              <a:gd name="connsiteY53" fmla="*/ 3579 h 10244"/>
              <a:gd name="connsiteX54" fmla="*/ 8396 w 10152"/>
              <a:gd name="connsiteY54" fmla="*/ 3646 h 10244"/>
              <a:gd name="connsiteX55" fmla="*/ 8270 w 10152"/>
              <a:gd name="connsiteY55" fmla="*/ 3723 h 10244"/>
              <a:gd name="connsiteX56" fmla="*/ 8181 w 10152"/>
              <a:gd name="connsiteY56" fmla="*/ 3810 h 10244"/>
              <a:gd name="connsiteX57" fmla="*/ 8163 w 10152"/>
              <a:gd name="connsiteY57" fmla="*/ 3910 h 10244"/>
              <a:gd name="connsiteX58" fmla="*/ 8181 w 10152"/>
              <a:gd name="connsiteY58" fmla="*/ 4010 h 10244"/>
              <a:gd name="connsiteX59" fmla="*/ 8270 w 10152"/>
              <a:gd name="connsiteY59" fmla="*/ 4098 h 10244"/>
              <a:gd name="connsiteX60" fmla="*/ 8396 w 10152"/>
              <a:gd name="connsiteY60" fmla="*/ 4174 h 10244"/>
              <a:gd name="connsiteX61" fmla="*/ 8557 w 10152"/>
              <a:gd name="connsiteY61" fmla="*/ 4241 h 10244"/>
              <a:gd name="connsiteX62" fmla="*/ 8736 w 10152"/>
              <a:gd name="connsiteY62" fmla="*/ 4301 h 10244"/>
              <a:gd name="connsiteX63" fmla="*/ 8951 w 10152"/>
              <a:gd name="connsiteY63" fmla="*/ 4354 h 10244"/>
              <a:gd name="connsiteX64" fmla="*/ 9166 w 10152"/>
              <a:gd name="connsiteY64" fmla="*/ 4410 h 10244"/>
              <a:gd name="connsiteX65" fmla="*/ 9381 w 10152"/>
              <a:gd name="connsiteY65" fmla="*/ 4466 h 10244"/>
              <a:gd name="connsiteX66" fmla="*/ 9561 w 10152"/>
              <a:gd name="connsiteY66" fmla="*/ 4519 h 10244"/>
              <a:gd name="connsiteX67" fmla="*/ 9740 w 10152"/>
              <a:gd name="connsiteY67" fmla="*/ 4579 h 10244"/>
              <a:gd name="connsiteX68" fmla="*/ 9919 w 10152"/>
              <a:gd name="connsiteY68" fmla="*/ 4646 h 10244"/>
              <a:gd name="connsiteX69" fmla="*/ 10044 w 10152"/>
              <a:gd name="connsiteY69" fmla="*/ 4723 h 10244"/>
              <a:gd name="connsiteX70" fmla="*/ 10116 w 10152"/>
              <a:gd name="connsiteY70" fmla="*/ 4810 h 10244"/>
              <a:gd name="connsiteX71" fmla="*/ 10152 w 10152"/>
              <a:gd name="connsiteY71" fmla="*/ 4908 h 10244"/>
              <a:gd name="connsiteX72" fmla="*/ 10116 w 10152"/>
              <a:gd name="connsiteY72" fmla="*/ 5010 h 10244"/>
              <a:gd name="connsiteX73" fmla="*/ 10044 w 10152"/>
              <a:gd name="connsiteY73" fmla="*/ 5098 h 10244"/>
              <a:gd name="connsiteX74" fmla="*/ 9919 w 10152"/>
              <a:gd name="connsiteY74" fmla="*/ 5174 h 10244"/>
              <a:gd name="connsiteX75" fmla="*/ 9740 w 10152"/>
              <a:gd name="connsiteY75" fmla="*/ 5241 h 10244"/>
              <a:gd name="connsiteX76" fmla="*/ 9561 w 10152"/>
              <a:gd name="connsiteY76" fmla="*/ 5301 h 10244"/>
              <a:gd name="connsiteX77" fmla="*/ 9381 w 10152"/>
              <a:gd name="connsiteY77" fmla="*/ 5354 h 10244"/>
              <a:gd name="connsiteX78" fmla="*/ 9166 w 10152"/>
              <a:gd name="connsiteY78" fmla="*/ 5410 h 10244"/>
              <a:gd name="connsiteX79" fmla="*/ 8951 w 10152"/>
              <a:gd name="connsiteY79" fmla="*/ 5466 h 10244"/>
              <a:gd name="connsiteX80" fmla="*/ 8736 w 10152"/>
              <a:gd name="connsiteY80" fmla="*/ 5519 h 10244"/>
              <a:gd name="connsiteX81" fmla="*/ 8557 w 10152"/>
              <a:gd name="connsiteY81" fmla="*/ 5579 h 10244"/>
              <a:gd name="connsiteX82" fmla="*/ 8396 w 10152"/>
              <a:gd name="connsiteY82" fmla="*/ 5646 h 10244"/>
              <a:gd name="connsiteX83" fmla="*/ 8270 w 10152"/>
              <a:gd name="connsiteY83" fmla="*/ 5723 h 10244"/>
              <a:gd name="connsiteX84" fmla="*/ 8181 w 10152"/>
              <a:gd name="connsiteY84" fmla="*/ 5810 h 10244"/>
              <a:gd name="connsiteX85" fmla="*/ 8163 w 10152"/>
              <a:gd name="connsiteY85" fmla="*/ 5910 h 10244"/>
              <a:gd name="connsiteX86" fmla="*/ 8181 w 10152"/>
              <a:gd name="connsiteY86" fmla="*/ 6010 h 10244"/>
              <a:gd name="connsiteX87" fmla="*/ 8270 w 10152"/>
              <a:gd name="connsiteY87" fmla="*/ 6098 h 10244"/>
              <a:gd name="connsiteX88" fmla="*/ 8396 w 10152"/>
              <a:gd name="connsiteY88" fmla="*/ 6174 h 10244"/>
              <a:gd name="connsiteX89" fmla="*/ 8557 w 10152"/>
              <a:gd name="connsiteY89" fmla="*/ 6241 h 10244"/>
              <a:gd name="connsiteX90" fmla="*/ 8736 w 10152"/>
              <a:gd name="connsiteY90" fmla="*/ 6301 h 10244"/>
              <a:gd name="connsiteX91" fmla="*/ 8951 w 10152"/>
              <a:gd name="connsiteY91" fmla="*/ 6354 h 10244"/>
              <a:gd name="connsiteX92" fmla="*/ 9381 w 10152"/>
              <a:gd name="connsiteY92" fmla="*/ 6466 h 10244"/>
              <a:gd name="connsiteX93" fmla="*/ 9561 w 10152"/>
              <a:gd name="connsiteY93" fmla="*/ 6519 h 10244"/>
              <a:gd name="connsiteX94" fmla="*/ 9740 w 10152"/>
              <a:gd name="connsiteY94" fmla="*/ 6579 h 10244"/>
              <a:gd name="connsiteX95" fmla="*/ 9919 w 10152"/>
              <a:gd name="connsiteY95" fmla="*/ 6646 h 10244"/>
              <a:gd name="connsiteX96" fmla="*/ 10044 w 10152"/>
              <a:gd name="connsiteY96" fmla="*/ 6723 h 10244"/>
              <a:gd name="connsiteX97" fmla="*/ 10116 w 10152"/>
              <a:gd name="connsiteY97" fmla="*/ 6810 h 10244"/>
              <a:gd name="connsiteX98" fmla="*/ 10152 w 10152"/>
              <a:gd name="connsiteY98" fmla="*/ 6910 h 10244"/>
              <a:gd name="connsiteX99" fmla="*/ 10116 w 10152"/>
              <a:gd name="connsiteY99" fmla="*/ 7010 h 10244"/>
              <a:gd name="connsiteX100" fmla="*/ 10044 w 10152"/>
              <a:gd name="connsiteY100" fmla="*/ 7098 h 10244"/>
              <a:gd name="connsiteX101" fmla="*/ 9919 w 10152"/>
              <a:gd name="connsiteY101" fmla="*/ 7174 h 10244"/>
              <a:gd name="connsiteX102" fmla="*/ 9740 w 10152"/>
              <a:gd name="connsiteY102" fmla="*/ 7241 h 10244"/>
              <a:gd name="connsiteX103" fmla="*/ 9561 w 10152"/>
              <a:gd name="connsiteY103" fmla="*/ 7301 h 10244"/>
              <a:gd name="connsiteX104" fmla="*/ 9381 w 10152"/>
              <a:gd name="connsiteY104" fmla="*/ 7354 h 10244"/>
              <a:gd name="connsiteX105" fmla="*/ 9166 w 10152"/>
              <a:gd name="connsiteY105" fmla="*/ 7410 h 10244"/>
              <a:gd name="connsiteX106" fmla="*/ 8951 w 10152"/>
              <a:gd name="connsiteY106" fmla="*/ 7466 h 10244"/>
              <a:gd name="connsiteX107" fmla="*/ 8736 w 10152"/>
              <a:gd name="connsiteY107" fmla="*/ 7519 h 10244"/>
              <a:gd name="connsiteX108" fmla="*/ 8557 w 10152"/>
              <a:gd name="connsiteY108" fmla="*/ 7579 h 10244"/>
              <a:gd name="connsiteX109" fmla="*/ 8396 w 10152"/>
              <a:gd name="connsiteY109" fmla="*/ 7646 h 10244"/>
              <a:gd name="connsiteX110" fmla="*/ 8270 w 10152"/>
              <a:gd name="connsiteY110" fmla="*/ 7723 h 10244"/>
              <a:gd name="connsiteX111" fmla="*/ 8181 w 10152"/>
              <a:gd name="connsiteY111" fmla="*/ 7810 h 10244"/>
              <a:gd name="connsiteX112" fmla="*/ 8163 w 10152"/>
              <a:gd name="connsiteY112" fmla="*/ 7910 h 10244"/>
              <a:gd name="connsiteX113" fmla="*/ 8181 w 10152"/>
              <a:gd name="connsiteY113" fmla="*/ 8010 h 10244"/>
              <a:gd name="connsiteX114" fmla="*/ 8270 w 10152"/>
              <a:gd name="connsiteY114" fmla="*/ 8098 h 10244"/>
              <a:gd name="connsiteX115" fmla="*/ 8396 w 10152"/>
              <a:gd name="connsiteY115" fmla="*/ 8174 h 10244"/>
              <a:gd name="connsiteX116" fmla="*/ 8557 w 10152"/>
              <a:gd name="connsiteY116" fmla="*/ 8241 h 10244"/>
              <a:gd name="connsiteX117" fmla="*/ 8736 w 10152"/>
              <a:gd name="connsiteY117" fmla="*/ 8301 h 10244"/>
              <a:gd name="connsiteX118" fmla="*/ 8951 w 10152"/>
              <a:gd name="connsiteY118" fmla="*/ 8354 h 10244"/>
              <a:gd name="connsiteX119" fmla="*/ 9166 w 10152"/>
              <a:gd name="connsiteY119" fmla="*/ 8410 h 10244"/>
              <a:gd name="connsiteX120" fmla="*/ 9381 w 10152"/>
              <a:gd name="connsiteY120" fmla="*/ 8466 h 10244"/>
              <a:gd name="connsiteX121" fmla="*/ 9561 w 10152"/>
              <a:gd name="connsiteY121" fmla="*/ 8519 h 10244"/>
              <a:gd name="connsiteX122" fmla="*/ 9740 w 10152"/>
              <a:gd name="connsiteY122" fmla="*/ 8579 h 10244"/>
              <a:gd name="connsiteX123" fmla="*/ 9919 w 10152"/>
              <a:gd name="connsiteY123" fmla="*/ 8646 h 10244"/>
              <a:gd name="connsiteX124" fmla="*/ 10044 w 10152"/>
              <a:gd name="connsiteY124" fmla="*/ 8723 h 10244"/>
              <a:gd name="connsiteX125" fmla="*/ 10116 w 10152"/>
              <a:gd name="connsiteY125" fmla="*/ 8810 h 10244"/>
              <a:gd name="connsiteX126" fmla="*/ 10152 w 10152"/>
              <a:gd name="connsiteY126" fmla="*/ 8910 h 10244"/>
              <a:gd name="connsiteX127" fmla="*/ 10116 w 10152"/>
              <a:gd name="connsiteY127" fmla="*/ 9010 h 10244"/>
              <a:gd name="connsiteX128" fmla="*/ 10044 w 10152"/>
              <a:gd name="connsiteY128" fmla="*/ 9098 h 10244"/>
              <a:gd name="connsiteX129" fmla="*/ 9919 w 10152"/>
              <a:gd name="connsiteY129" fmla="*/ 9174 h 10244"/>
              <a:gd name="connsiteX130" fmla="*/ 9740 w 10152"/>
              <a:gd name="connsiteY130" fmla="*/ 9241 h 10244"/>
              <a:gd name="connsiteX131" fmla="*/ 9561 w 10152"/>
              <a:gd name="connsiteY131" fmla="*/ 9301 h 10244"/>
              <a:gd name="connsiteX132" fmla="*/ 9381 w 10152"/>
              <a:gd name="connsiteY132" fmla="*/ 9354 h 10244"/>
              <a:gd name="connsiteX133" fmla="*/ 9166 w 10152"/>
              <a:gd name="connsiteY133" fmla="*/ 9410 h 10244"/>
              <a:gd name="connsiteX134" fmla="*/ 8951 w 10152"/>
              <a:gd name="connsiteY134" fmla="*/ 9466 h 10244"/>
              <a:gd name="connsiteX135" fmla="*/ 8736 w 10152"/>
              <a:gd name="connsiteY135" fmla="*/ 9519 h 10244"/>
              <a:gd name="connsiteX136" fmla="*/ 8557 w 10152"/>
              <a:gd name="connsiteY136" fmla="*/ 9579 h 10244"/>
              <a:gd name="connsiteX137" fmla="*/ 8396 w 10152"/>
              <a:gd name="connsiteY137" fmla="*/ 9646 h 10244"/>
              <a:gd name="connsiteX138" fmla="*/ 8270 w 10152"/>
              <a:gd name="connsiteY138" fmla="*/ 9723 h 10244"/>
              <a:gd name="connsiteX139" fmla="*/ 8181 w 10152"/>
              <a:gd name="connsiteY139" fmla="*/ 9810 h 10244"/>
              <a:gd name="connsiteX140" fmla="*/ 8163 w 10152"/>
              <a:gd name="connsiteY140" fmla="*/ 10230 h 10244"/>
              <a:gd name="connsiteX141" fmla="*/ 0 w 10152"/>
              <a:gd name="connsiteY141" fmla="*/ 10244 h 10244"/>
              <a:gd name="connsiteX142" fmla="*/ 152 w 10152"/>
              <a:gd name="connsiteY142" fmla="*/ 285 h 10244"/>
              <a:gd name="connsiteX0" fmla="*/ 152 w 10152"/>
              <a:gd name="connsiteY0" fmla="*/ 243 h 10244"/>
              <a:gd name="connsiteX1" fmla="*/ 7935 w 10152"/>
              <a:gd name="connsiteY1" fmla="*/ 7 h 10244"/>
              <a:gd name="connsiteX2" fmla="*/ 8181 w 10152"/>
              <a:gd name="connsiteY2" fmla="*/ 10 h 10244"/>
              <a:gd name="connsiteX3" fmla="*/ 8270 w 10152"/>
              <a:gd name="connsiteY3" fmla="*/ 98 h 10244"/>
              <a:gd name="connsiteX4" fmla="*/ 8396 w 10152"/>
              <a:gd name="connsiteY4" fmla="*/ 174 h 10244"/>
              <a:gd name="connsiteX5" fmla="*/ 8557 w 10152"/>
              <a:gd name="connsiteY5" fmla="*/ 241 h 10244"/>
              <a:gd name="connsiteX6" fmla="*/ 8736 w 10152"/>
              <a:gd name="connsiteY6" fmla="*/ 301 h 10244"/>
              <a:gd name="connsiteX7" fmla="*/ 8951 w 10152"/>
              <a:gd name="connsiteY7" fmla="*/ 354 h 10244"/>
              <a:gd name="connsiteX8" fmla="*/ 9166 w 10152"/>
              <a:gd name="connsiteY8" fmla="*/ 410 h 10244"/>
              <a:gd name="connsiteX9" fmla="*/ 9381 w 10152"/>
              <a:gd name="connsiteY9" fmla="*/ 466 h 10244"/>
              <a:gd name="connsiteX10" fmla="*/ 9561 w 10152"/>
              <a:gd name="connsiteY10" fmla="*/ 519 h 10244"/>
              <a:gd name="connsiteX11" fmla="*/ 9740 w 10152"/>
              <a:gd name="connsiteY11" fmla="*/ 579 h 10244"/>
              <a:gd name="connsiteX12" fmla="*/ 9919 w 10152"/>
              <a:gd name="connsiteY12" fmla="*/ 646 h 10244"/>
              <a:gd name="connsiteX13" fmla="*/ 10044 w 10152"/>
              <a:gd name="connsiteY13" fmla="*/ 723 h 10244"/>
              <a:gd name="connsiteX14" fmla="*/ 10116 w 10152"/>
              <a:gd name="connsiteY14" fmla="*/ 810 h 10244"/>
              <a:gd name="connsiteX15" fmla="*/ 10152 w 10152"/>
              <a:gd name="connsiteY15" fmla="*/ 910 h 10244"/>
              <a:gd name="connsiteX16" fmla="*/ 10116 w 10152"/>
              <a:gd name="connsiteY16" fmla="*/ 1010 h 10244"/>
              <a:gd name="connsiteX17" fmla="*/ 10044 w 10152"/>
              <a:gd name="connsiteY17" fmla="*/ 1098 h 10244"/>
              <a:gd name="connsiteX18" fmla="*/ 9919 w 10152"/>
              <a:gd name="connsiteY18" fmla="*/ 1174 h 10244"/>
              <a:gd name="connsiteX19" fmla="*/ 9740 w 10152"/>
              <a:gd name="connsiteY19" fmla="*/ 1241 h 10244"/>
              <a:gd name="connsiteX20" fmla="*/ 9561 w 10152"/>
              <a:gd name="connsiteY20" fmla="*/ 1301 h 10244"/>
              <a:gd name="connsiteX21" fmla="*/ 9381 w 10152"/>
              <a:gd name="connsiteY21" fmla="*/ 1354 h 10244"/>
              <a:gd name="connsiteX22" fmla="*/ 9166 w 10152"/>
              <a:gd name="connsiteY22" fmla="*/ 1410 h 10244"/>
              <a:gd name="connsiteX23" fmla="*/ 8951 w 10152"/>
              <a:gd name="connsiteY23" fmla="*/ 1466 h 10244"/>
              <a:gd name="connsiteX24" fmla="*/ 8736 w 10152"/>
              <a:gd name="connsiteY24" fmla="*/ 1519 h 10244"/>
              <a:gd name="connsiteX25" fmla="*/ 8557 w 10152"/>
              <a:gd name="connsiteY25" fmla="*/ 1579 h 10244"/>
              <a:gd name="connsiteX26" fmla="*/ 8396 w 10152"/>
              <a:gd name="connsiteY26" fmla="*/ 1646 h 10244"/>
              <a:gd name="connsiteX27" fmla="*/ 8270 w 10152"/>
              <a:gd name="connsiteY27" fmla="*/ 1723 h 10244"/>
              <a:gd name="connsiteX28" fmla="*/ 8181 w 10152"/>
              <a:gd name="connsiteY28" fmla="*/ 1810 h 10244"/>
              <a:gd name="connsiteX29" fmla="*/ 8163 w 10152"/>
              <a:gd name="connsiteY29" fmla="*/ 1910 h 10244"/>
              <a:gd name="connsiteX30" fmla="*/ 8181 w 10152"/>
              <a:gd name="connsiteY30" fmla="*/ 2010 h 10244"/>
              <a:gd name="connsiteX31" fmla="*/ 8270 w 10152"/>
              <a:gd name="connsiteY31" fmla="*/ 2098 h 10244"/>
              <a:gd name="connsiteX32" fmla="*/ 8396 w 10152"/>
              <a:gd name="connsiteY32" fmla="*/ 2174 h 10244"/>
              <a:gd name="connsiteX33" fmla="*/ 8557 w 10152"/>
              <a:gd name="connsiteY33" fmla="*/ 2241 h 10244"/>
              <a:gd name="connsiteX34" fmla="*/ 8736 w 10152"/>
              <a:gd name="connsiteY34" fmla="*/ 2301 h 10244"/>
              <a:gd name="connsiteX35" fmla="*/ 8951 w 10152"/>
              <a:gd name="connsiteY35" fmla="*/ 2354 h 10244"/>
              <a:gd name="connsiteX36" fmla="*/ 9166 w 10152"/>
              <a:gd name="connsiteY36" fmla="*/ 2410 h 10244"/>
              <a:gd name="connsiteX37" fmla="*/ 9381 w 10152"/>
              <a:gd name="connsiteY37" fmla="*/ 2466 h 10244"/>
              <a:gd name="connsiteX38" fmla="*/ 9561 w 10152"/>
              <a:gd name="connsiteY38" fmla="*/ 2519 h 10244"/>
              <a:gd name="connsiteX39" fmla="*/ 9740 w 10152"/>
              <a:gd name="connsiteY39" fmla="*/ 2579 h 10244"/>
              <a:gd name="connsiteX40" fmla="*/ 9919 w 10152"/>
              <a:gd name="connsiteY40" fmla="*/ 2646 h 10244"/>
              <a:gd name="connsiteX41" fmla="*/ 10044 w 10152"/>
              <a:gd name="connsiteY41" fmla="*/ 2723 h 10244"/>
              <a:gd name="connsiteX42" fmla="*/ 10116 w 10152"/>
              <a:gd name="connsiteY42" fmla="*/ 2810 h 10244"/>
              <a:gd name="connsiteX43" fmla="*/ 10152 w 10152"/>
              <a:gd name="connsiteY43" fmla="*/ 2910 h 10244"/>
              <a:gd name="connsiteX44" fmla="*/ 10116 w 10152"/>
              <a:gd name="connsiteY44" fmla="*/ 3010 h 10244"/>
              <a:gd name="connsiteX45" fmla="*/ 10044 w 10152"/>
              <a:gd name="connsiteY45" fmla="*/ 3098 h 10244"/>
              <a:gd name="connsiteX46" fmla="*/ 9919 w 10152"/>
              <a:gd name="connsiteY46" fmla="*/ 3174 h 10244"/>
              <a:gd name="connsiteX47" fmla="*/ 9740 w 10152"/>
              <a:gd name="connsiteY47" fmla="*/ 3241 h 10244"/>
              <a:gd name="connsiteX48" fmla="*/ 9561 w 10152"/>
              <a:gd name="connsiteY48" fmla="*/ 3301 h 10244"/>
              <a:gd name="connsiteX49" fmla="*/ 9381 w 10152"/>
              <a:gd name="connsiteY49" fmla="*/ 3354 h 10244"/>
              <a:gd name="connsiteX50" fmla="*/ 9166 w 10152"/>
              <a:gd name="connsiteY50" fmla="*/ 3410 h 10244"/>
              <a:gd name="connsiteX51" fmla="*/ 8951 w 10152"/>
              <a:gd name="connsiteY51" fmla="*/ 3466 h 10244"/>
              <a:gd name="connsiteX52" fmla="*/ 8736 w 10152"/>
              <a:gd name="connsiteY52" fmla="*/ 3519 h 10244"/>
              <a:gd name="connsiteX53" fmla="*/ 8557 w 10152"/>
              <a:gd name="connsiteY53" fmla="*/ 3579 h 10244"/>
              <a:gd name="connsiteX54" fmla="*/ 8396 w 10152"/>
              <a:gd name="connsiteY54" fmla="*/ 3646 h 10244"/>
              <a:gd name="connsiteX55" fmla="*/ 8270 w 10152"/>
              <a:gd name="connsiteY55" fmla="*/ 3723 h 10244"/>
              <a:gd name="connsiteX56" fmla="*/ 8181 w 10152"/>
              <a:gd name="connsiteY56" fmla="*/ 3810 h 10244"/>
              <a:gd name="connsiteX57" fmla="*/ 8163 w 10152"/>
              <a:gd name="connsiteY57" fmla="*/ 3910 h 10244"/>
              <a:gd name="connsiteX58" fmla="*/ 8181 w 10152"/>
              <a:gd name="connsiteY58" fmla="*/ 4010 h 10244"/>
              <a:gd name="connsiteX59" fmla="*/ 8270 w 10152"/>
              <a:gd name="connsiteY59" fmla="*/ 4098 h 10244"/>
              <a:gd name="connsiteX60" fmla="*/ 8396 w 10152"/>
              <a:gd name="connsiteY60" fmla="*/ 4174 h 10244"/>
              <a:gd name="connsiteX61" fmla="*/ 8557 w 10152"/>
              <a:gd name="connsiteY61" fmla="*/ 4241 h 10244"/>
              <a:gd name="connsiteX62" fmla="*/ 8736 w 10152"/>
              <a:gd name="connsiteY62" fmla="*/ 4301 h 10244"/>
              <a:gd name="connsiteX63" fmla="*/ 8951 w 10152"/>
              <a:gd name="connsiteY63" fmla="*/ 4354 h 10244"/>
              <a:gd name="connsiteX64" fmla="*/ 9166 w 10152"/>
              <a:gd name="connsiteY64" fmla="*/ 4410 h 10244"/>
              <a:gd name="connsiteX65" fmla="*/ 9381 w 10152"/>
              <a:gd name="connsiteY65" fmla="*/ 4466 h 10244"/>
              <a:gd name="connsiteX66" fmla="*/ 9561 w 10152"/>
              <a:gd name="connsiteY66" fmla="*/ 4519 h 10244"/>
              <a:gd name="connsiteX67" fmla="*/ 9740 w 10152"/>
              <a:gd name="connsiteY67" fmla="*/ 4579 h 10244"/>
              <a:gd name="connsiteX68" fmla="*/ 9919 w 10152"/>
              <a:gd name="connsiteY68" fmla="*/ 4646 h 10244"/>
              <a:gd name="connsiteX69" fmla="*/ 10044 w 10152"/>
              <a:gd name="connsiteY69" fmla="*/ 4723 h 10244"/>
              <a:gd name="connsiteX70" fmla="*/ 10116 w 10152"/>
              <a:gd name="connsiteY70" fmla="*/ 4810 h 10244"/>
              <a:gd name="connsiteX71" fmla="*/ 10152 w 10152"/>
              <a:gd name="connsiteY71" fmla="*/ 4908 h 10244"/>
              <a:gd name="connsiteX72" fmla="*/ 10116 w 10152"/>
              <a:gd name="connsiteY72" fmla="*/ 5010 h 10244"/>
              <a:gd name="connsiteX73" fmla="*/ 10044 w 10152"/>
              <a:gd name="connsiteY73" fmla="*/ 5098 h 10244"/>
              <a:gd name="connsiteX74" fmla="*/ 9919 w 10152"/>
              <a:gd name="connsiteY74" fmla="*/ 5174 h 10244"/>
              <a:gd name="connsiteX75" fmla="*/ 9740 w 10152"/>
              <a:gd name="connsiteY75" fmla="*/ 5241 h 10244"/>
              <a:gd name="connsiteX76" fmla="*/ 9561 w 10152"/>
              <a:gd name="connsiteY76" fmla="*/ 5301 h 10244"/>
              <a:gd name="connsiteX77" fmla="*/ 9381 w 10152"/>
              <a:gd name="connsiteY77" fmla="*/ 5354 h 10244"/>
              <a:gd name="connsiteX78" fmla="*/ 9166 w 10152"/>
              <a:gd name="connsiteY78" fmla="*/ 5410 h 10244"/>
              <a:gd name="connsiteX79" fmla="*/ 8951 w 10152"/>
              <a:gd name="connsiteY79" fmla="*/ 5466 h 10244"/>
              <a:gd name="connsiteX80" fmla="*/ 8736 w 10152"/>
              <a:gd name="connsiteY80" fmla="*/ 5519 h 10244"/>
              <a:gd name="connsiteX81" fmla="*/ 8557 w 10152"/>
              <a:gd name="connsiteY81" fmla="*/ 5579 h 10244"/>
              <a:gd name="connsiteX82" fmla="*/ 8396 w 10152"/>
              <a:gd name="connsiteY82" fmla="*/ 5646 h 10244"/>
              <a:gd name="connsiteX83" fmla="*/ 8270 w 10152"/>
              <a:gd name="connsiteY83" fmla="*/ 5723 h 10244"/>
              <a:gd name="connsiteX84" fmla="*/ 8181 w 10152"/>
              <a:gd name="connsiteY84" fmla="*/ 5810 h 10244"/>
              <a:gd name="connsiteX85" fmla="*/ 8163 w 10152"/>
              <a:gd name="connsiteY85" fmla="*/ 5910 h 10244"/>
              <a:gd name="connsiteX86" fmla="*/ 8181 w 10152"/>
              <a:gd name="connsiteY86" fmla="*/ 6010 h 10244"/>
              <a:gd name="connsiteX87" fmla="*/ 8270 w 10152"/>
              <a:gd name="connsiteY87" fmla="*/ 6098 h 10244"/>
              <a:gd name="connsiteX88" fmla="*/ 8396 w 10152"/>
              <a:gd name="connsiteY88" fmla="*/ 6174 h 10244"/>
              <a:gd name="connsiteX89" fmla="*/ 8557 w 10152"/>
              <a:gd name="connsiteY89" fmla="*/ 6241 h 10244"/>
              <a:gd name="connsiteX90" fmla="*/ 8736 w 10152"/>
              <a:gd name="connsiteY90" fmla="*/ 6301 h 10244"/>
              <a:gd name="connsiteX91" fmla="*/ 8951 w 10152"/>
              <a:gd name="connsiteY91" fmla="*/ 6354 h 10244"/>
              <a:gd name="connsiteX92" fmla="*/ 9381 w 10152"/>
              <a:gd name="connsiteY92" fmla="*/ 6466 h 10244"/>
              <a:gd name="connsiteX93" fmla="*/ 9561 w 10152"/>
              <a:gd name="connsiteY93" fmla="*/ 6519 h 10244"/>
              <a:gd name="connsiteX94" fmla="*/ 9740 w 10152"/>
              <a:gd name="connsiteY94" fmla="*/ 6579 h 10244"/>
              <a:gd name="connsiteX95" fmla="*/ 9919 w 10152"/>
              <a:gd name="connsiteY95" fmla="*/ 6646 h 10244"/>
              <a:gd name="connsiteX96" fmla="*/ 10044 w 10152"/>
              <a:gd name="connsiteY96" fmla="*/ 6723 h 10244"/>
              <a:gd name="connsiteX97" fmla="*/ 10116 w 10152"/>
              <a:gd name="connsiteY97" fmla="*/ 6810 h 10244"/>
              <a:gd name="connsiteX98" fmla="*/ 10152 w 10152"/>
              <a:gd name="connsiteY98" fmla="*/ 6910 h 10244"/>
              <a:gd name="connsiteX99" fmla="*/ 10116 w 10152"/>
              <a:gd name="connsiteY99" fmla="*/ 7010 h 10244"/>
              <a:gd name="connsiteX100" fmla="*/ 10044 w 10152"/>
              <a:gd name="connsiteY100" fmla="*/ 7098 h 10244"/>
              <a:gd name="connsiteX101" fmla="*/ 9919 w 10152"/>
              <a:gd name="connsiteY101" fmla="*/ 7174 h 10244"/>
              <a:gd name="connsiteX102" fmla="*/ 9740 w 10152"/>
              <a:gd name="connsiteY102" fmla="*/ 7241 h 10244"/>
              <a:gd name="connsiteX103" fmla="*/ 9561 w 10152"/>
              <a:gd name="connsiteY103" fmla="*/ 7301 h 10244"/>
              <a:gd name="connsiteX104" fmla="*/ 9381 w 10152"/>
              <a:gd name="connsiteY104" fmla="*/ 7354 h 10244"/>
              <a:gd name="connsiteX105" fmla="*/ 9166 w 10152"/>
              <a:gd name="connsiteY105" fmla="*/ 7410 h 10244"/>
              <a:gd name="connsiteX106" fmla="*/ 8951 w 10152"/>
              <a:gd name="connsiteY106" fmla="*/ 7466 h 10244"/>
              <a:gd name="connsiteX107" fmla="*/ 8736 w 10152"/>
              <a:gd name="connsiteY107" fmla="*/ 7519 h 10244"/>
              <a:gd name="connsiteX108" fmla="*/ 8557 w 10152"/>
              <a:gd name="connsiteY108" fmla="*/ 7579 h 10244"/>
              <a:gd name="connsiteX109" fmla="*/ 8396 w 10152"/>
              <a:gd name="connsiteY109" fmla="*/ 7646 h 10244"/>
              <a:gd name="connsiteX110" fmla="*/ 8270 w 10152"/>
              <a:gd name="connsiteY110" fmla="*/ 7723 h 10244"/>
              <a:gd name="connsiteX111" fmla="*/ 8181 w 10152"/>
              <a:gd name="connsiteY111" fmla="*/ 7810 h 10244"/>
              <a:gd name="connsiteX112" fmla="*/ 8163 w 10152"/>
              <a:gd name="connsiteY112" fmla="*/ 7910 h 10244"/>
              <a:gd name="connsiteX113" fmla="*/ 8181 w 10152"/>
              <a:gd name="connsiteY113" fmla="*/ 8010 h 10244"/>
              <a:gd name="connsiteX114" fmla="*/ 8270 w 10152"/>
              <a:gd name="connsiteY114" fmla="*/ 8098 h 10244"/>
              <a:gd name="connsiteX115" fmla="*/ 8396 w 10152"/>
              <a:gd name="connsiteY115" fmla="*/ 8174 h 10244"/>
              <a:gd name="connsiteX116" fmla="*/ 8557 w 10152"/>
              <a:gd name="connsiteY116" fmla="*/ 8241 h 10244"/>
              <a:gd name="connsiteX117" fmla="*/ 8736 w 10152"/>
              <a:gd name="connsiteY117" fmla="*/ 8301 h 10244"/>
              <a:gd name="connsiteX118" fmla="*/ 8951 w 10152"/>
              <a:gd name="connsiteY118" fmla="*/ 8354 h 10244"/>
              <a:gd name="connsiteX119" fmla="*/ 9166 w 10152"/>
              <a:gd name="connsiteY119" fmla="*/ 8410 h 10244"/>
              <a:gd name="connsiteX120" fmla="*/ 9381 w 10152"/>
              <a:gd name="connsiteY120" fmla="*/ 8466 h 10244"/>
              <a:gd name="connsiteX121" fmla="*/ 9561 w 10152"/>
              <a:gd name="connsiteY121" fmla="*/ 8519 h 10244"/>
              <a:gd name="connsiteX122" fmla="*/ 9740 w 10152"/>
              <a:gd name="connsiteY122" fmla="*/ 8579 h 10244"/>
              <a:gd name="connsiteX123" fmla="*/ 9919 w 10152"/>
              <a:gd name="connsiteY123" fmla="*/ 8646 h 10244"/>
              <a:gd name="connsiteX124" fmla="*/ 10044 w 10152"/>
              <a:gd name="connsiteY124" fmla="*/ 8723 h 10244"/>
              <a:gd name="connsiteX125" fmla="*/ 10116 w 10152"/>
              <a:gd name="connsiteY125" fmla="*/ 8810 h 10244"/>
              <a:gd name="connsiteX126" fmla="*/ 10152 w 10152"/>
              <a:gd name="connsiteY126" fmla="*/ 8910 h 10244"/>
              <a:gd name="connsiteX127" fmla="*/ 10116 w 10152"/>
              <a:gd name="connsiteY127" fmla="*/ 9010 h 10244"/>
              <a:gd name="connsiteX128" fmla="*/ 10044 w 10152"/>
              <a:gd name="connsiteY128" fmla="*/ 9098 h 10244"/>
              <a:gd name="connsiteX129" fmla="*/ 9919 w 10152"/>
              <a:gd name="connsiteY129" fmla="*/ 9174 h 10244"/>
              <a:gd name="connsiteX130" fmla="*/ 9740 w 10152"/>
              <a:gd name="connsiteY130" fmla="*/ 9241 h 10244"/>
              <a:gd name="connsiteX131" fmla="*/ 9561 w 10152"/>
              <a:gd name="connsiteY131" fmla="*/ 9301 h 10244"/>
              <a:gd name="connsiteX132" fmla="*/ 9381 w 10152"/>
              <a:gd name="connsiteY132" fmla="*/ 9354 h 10244"/>
              <a:gd name="connsiteX133" fmla="*/ 9166 w 10152"/>
              <a:gd name="connsiteY133" fmla="*/ 9410 h 10244"/>
              <a:gd name="connsiteX134" fmla="*/ 8951 w 10152"/>
              <a:gd name="connsiteY134" fmla="*/ 9466 h 10244"/>
              <a:gd name="connsiteX135" fmla="*/ 8736 w 10152"/>
              <a:gd name="connsiteY135" fmla="*/ 9519 h 10244"/>
              <a:gd name="connsiteX136" fmla="*/ 8557 w 10152"/>
              <a:gd name="connsiteY136" fmla="*/ 9579 h 10244"/>
              <a:gd name="connsiteX137" fmla="*/ 8396 w 10152"/>
              <a:gd name="connsiteY137" fmla="*/ 9646 h 10244"/>
              <a:gd name="connsiteX138" fmla="*/ 8270 w 10152"/>
              <a:gd name="connsiteY138" fmla="*/ 9723 h 10244"/>
              <a:gd name="connsiteX139" fmla="*/ 8181 w 10152"/>
              <a:gd name="connsiteY139" fmla="*/ 9810 h 10244"/>
              <a:gd name="connsiteX140" fmla="*/ 8163 w 10152"/>
              <a:gd name="connsiteY140" fmla="*/ 10230 h 10244"/>
              <a:gd name="connsiteX141" fmla="*/ 0 w 10152"/>
              <a:gd name="connsiteY141" fmla="*/ 10244 h 10244"/>
              <a:gd name="connsiteX142" fmla="*/ 152 w 10152"/>
              <a:gd name="connsiteY142" fmla="*/ 243 h 10244"/>
              <a:gd name="connsiteX0" fmla="*/ 152 w 10152"/>
              <a:gd name="connsiteY0" fmla="*/ 237 h 10238"/>
              <a:gd name="connsiteX1" fmla="*/ 7935 w 10152"/>
              <a:gd name="connsiteY1" fmla="*/ 187 h 10238"/>
              <a:gd name="connsiteX2" fmla="*/ 8181 w 10152"/>
              <a:gd name="connsiteY2" fmla="*/ 4 h 10238"/>
              <a:gd name="connsiteX3" fmla="*/ 8270 w 10152"/>
              <a:gd name="connsiteY3" fmla="*/ 92 h 10238"/>
              <a:gd name="connsiteX4" fmla="*/ 8396 w 10152"/>
              <a:gd name="connsiteY4" fmla="*/ 168 h 10238"/>
              <a:gd name="connsiteX5" fmla="*/ 8557 w 10152"/>
              <a:gd name="connsiteY5" fmla="*/ 235 h 10238"/>
              <a:gd name="connsiteX6" fmla="*/ 8736 w 10152"/>
              <a:gd name="connsiteY6" fmla="*/ 295 h 10238"/>
              <a:gd name="connsiteX7" fmla="*/ 8951 w 10152"/>
              <a:gd name="connsiteY7" fmla="*/ 348 h 10238"/>
              <a:gd name="connsiteX8" fmla="*/ 9166 w 10152"/>
              <a:gd name="connsiteY8" fmla="*/ 404 h 10238"/>
              <a:gd name="connsiteX9" fmla="*/ 9381 w 10152"/>
              <a:gd name="connsiteY9" fmla="*/ 460 h 10238"/>
              <a:gd name="connsiteX10" fmla="*/ 9561 w 10152"/>
              <a:gd name="connsiteY10" fmla="*/ 513 h 10238"/>
              <a:gd name="connsiteX11" fmla="*/ 9740 w 10152"/>
              <a:gd name="connsiteY11" fmla="*/ 573 h 10238"/>
              <a:gd name="connsiteX12" fmla="*/ 9919 w 10152"/>
              <a:gd name="connsiteY12" fmla="*/ 640 h 10238"/>
              <a:gd name="connsiteX13" fmla="*/ 10044 w 10152"/>
              <a:gd name="connsiteY13" fmla="*/ 717 h 10238"/>
              <a:gd name="connsiteX14" fmla="*/ 10116 w 10152"/>
              <a:gd name="connsiteY14" fmla="*/ 804 h 10238"/>
              <a:gd name="connsiteX15" fmla="*/ 10152 w 10152"/>
              <a:gd name="connsiteY15" fmla="*/ 904 h 10238"/>
              <a:gd name="connsiteX16" fmla="*/ 10116 w 10152"/>
              <a:gd name="connsiteY16" fmla="*/ 1004 h 10238"/>
              <a:gd name="connsiteX17" fmla="*/ 10044 w 10152"/>
              <a:gd name="connsiteY17" fmla="*/ 1092 h 10238"/>
              <a:gd name="connsiteX18" fmla="*/ 9919 w 10152"/>
              <a:gd name="connsiteY18" fmla="*/ 1168 h 10238"/>
              <a:gd name="connsiteX19" fmla="*/ 9740 w 10152"/>
              <a:gd name="connsiteY19" fmla="*/ 1235 h 10238"/>
              <a:gd name="connsiteX20" fmla="*/ 9561 w 10152"/>
              <a:gd name="connsiteY20" fmla="*/ 1295 h 10238"/>
              <a:gd name="connsiteX21" fmla="*/ 9381 w 10152"/>
              <a:gd name="connsiteY21" fmla="*/ 1348 h 10238"/>
              <a:gd name="connsiteX22" fmla="*/ 9166 w 10152"/>
              <a:gd name="connsiteY22" fmla="*/ 1404 h 10238"/>
              <a:gd name="connsiteX23" fmla="*/ 8951 w 10152"/>
              <a:gd name="connsiteY23" fmla="*/ 1460 h 10238"/>
              <a:gd name="connsiteX24" fmla="*/ 8736 w 10152"/>
              <a:gd name="connsiteY24" fmla="*/ 1513 h 10238"/>
              <a:gd name="connsiteX25" fmla="*/ 8557 w 10152"/>
              <a:gd name="connsiteY25" fmla="*/ 1573 h 10238"/>
              <a:gd name="connsiteX26" fmla="*/ 8396 w 10152"/>
              <a:gd name="connsiteY26" fmla="*/ 1640 h 10238"/>
              <a:gd name="connsiteX27" fmla="*/ 8270 w 10152"/>
              <a:gd name="connsiteY27" fmla="*/ 1717 h 10238"/>
              <a:gd name="connsiteX28" fmla="*/ 8181 w 10152"/>
              <a:gd name="connsiteY28" fmla="*/ 1804 h 10238"/>
              <a:gd name="connsiteX29" fmla="*/ 8163 w 10152"/>
              <a:gd name="connsiteY29" fmla="*/ 1904 h 10238"/>
              <a:gd name="connsiteX30" fmla="*/ 8181 w 10152"/>
              <a:gd name="connsiteY30" fmla="*/ 2004 h 10238"/>
              <a:gd name="connsiteX31" fmla="*/ 8270 w 10152"/>
              <a:gd name="connsiteY31" fmla="*/ 2092 h 10238"/>
              <a:gd name="connsiteX32" fmla="*/ 8396 w 10152"/>
              <a:gd name="connsiteY32" fmla="*/ 2168 h 10238"/>
              <a:gd name="connsiteX33" fmla="*/ 8557 w 10152"/>
              <a:gd name="connsiteY33" fmla="*/ 2235 h 10238"/>
              <a:gd name="connsiteX34" fmla="*/ 8736 w 10152"/>
              <a:gd name="connsiteY34" fmla="*/ 2295 h 10238"/>
              <a:gd name="connsiteX35" fmla="*/ 8951 w 10152"/>
              <a:gd name="connsiteY35" fmla="*/ 2348 h 10238"/>
              <a:gd name="connsiteX36" fmla="*/ 9166 w 10152"/>
              <a:gd name="connsiteY36" fmla="*/ 2404 h 10238"/>
              <a:gd name="connsiteX37" fmla="*/ 9381 w 10152"/>
              <a:gd name="connsiteY37" fmla="*/ 2460 h 10238"/>
              <a:gd name="connsiteX38" fmla="*/ 9561 w 10152"/>
              <a:gd name="connsiteY38" fmla="*/ 2513 h 10238"/>
              <a:gd name="connsiteX39" fmla="*/ 9740 w 10152"/>
              <a:gd name="connsiteY39" fmla="*/ 2573 h 10238"/>
              <a:gd name="connsiteX40" fmla="*/ 9919 w 10152"/>
              <a:gd name="connsiteY40" fmla="*/ 2640 h 10238"/>
              <a:gd name="connsiteX41" fmla="*/ 10044 w 10152"/>
              <a:gd name="connsiteY41" fmla="*/ 2717 h 10238"/>
              <a:gd name="connsiteX42" fmla="*/ 10116 w 10152"/>
              <a:gd name="connsiteY42" fmla="*/ 2804 h 10238"/>
              <a:gd name="connsiteX43" fmla="*/ 10152 w 10152"/>
              <a:gd name="connsiteY43" fmla="*/ 2904 h 10238"/>
              <a:gd name="connsiteX44" fmla="*/ 10116 w 10152"/>
              <a:gd name="connsiteY44" fmla="*/ 3004 h 10238"/>
              <a:gd name="connsiteX45" fmla="*/ 10044 w 10152"/>
              <a:gd name="connsiteY45" fmla="*/ 3092 h 10238"/>
              <a:gd name="connsiteX46" fmla="*/ 9919 w 10152"/>
              <a:gd name="connsiteY46" fmla="*/ 3168 h 10238"/>
              <a:gd name="connsiteX47" fmla="*/ 9740 w 10152"/>
              <a:gd name="connsiteY47" fmla="*/ 3235 h 10238"/>
              <a:gd name="connsiteX48" fmla="*/ 9561 w 10152"/>
              <a:gd name="connsiteY48" fmla="*/ 3295 h 10238"/>
              <a:gd name="connsiteX49" fmla="*/ 9381 w 10152"/>
              <a:gd name="connsiteY49" fmla="*/ 3348 h 10238"/>
              <a:gd name="connsiteX50" fmla="*/ 9166 w 10152"/>
              <a:gd name="connsiteY50" fmla="*/ 3404 h 10238"/>
              <a:gd name="connsiteX51" fmla="*/ 8951 w 10152"/>
              <a:gd name="connsiteY51" fmla="*/ 3460 h 10238"/>
              <a:gd name="connsiteX52" fmla="*/ 8736 w 10152"/>
              <a:gd name="connsiteY52" fmla="*/ 3513 h 10238"/>
              <a:gd name="connsiteX53" fmla="*/ 8557 w 10152"/>
              <a:gd name="connsiteY53" fmla="*/ 3573 h 10238"/>
              <a:gd name="connsiteX54" fmla="*/ 8396 w 10152"/>
              <a:gd name="connsiteY54" fmla="*/ 3640 h 10238"/>
              <a:gd name="connsiteX55" fmla="*/ 8270 w 10152"/>
              <a:gd name="connsiteY55" fmla="*/ 3717 h 10238"/>
              <a:gd name="connsiteX56" fmla="*/ 8181 w 10152"/>
              <a:gd name="connsiteY56" fmla="*/ 3804 h 10238"/>
              <a:gd name="connsiteX57" fmla="*/ 8163 w 10152"/>
              <a:gd name="connsiteY57" fmla="*/ 3904 h 10238"/>
              <a:gd name="connsiteX58" fmla="*/ 8181 w 10152"/>
              <a:gd name="connsiteY58" fmla="*/ 4004 h 10238"/>
              <a:gd name="connsiteX59" fmla="*/ 8270 w 10152"/>
              <a:gd name="connsiteY59" fmla="*/ 4092 h 10238"/>
              <a:gd name="connsiteX60" fmla="*/ 8396 w 10152"/>
              <a:gd name="connsiteY60" fmla="*/ 4168 h 10238"/>
              <a:gd name="connsiteX61" fmla="*/ 8557 w 10152"/>
              <a:gd name="connsiteY61" fmla="*/ 4235 h 10238"/>
              <a:gd name="connsiteX62" fmla="*/ 8736 w 10152"/>
              <a:gd name="connsiteY62" fmla="*/ 4295 h 10238"/>
              <a:gd name="connsiteX63" fmla="*/ 8951 w 10152"/>
              <a:gd name="connsiteY63" fmla="*/ 4348 h 10238"/>
              <a:gd name="connsiteX64" fmla="*/ 9166 w 10152"/>
              <a:gd name="connsiteY64" fmla="*/ 4404 h 10238"/>
              <a:gd name="connsiteX65" fmla="*/ 9381 w 10152"/>
              <a:gd name="connsiteY65" fmla="*/ 4460 h 10238"/>
              <a:gd name="connsiteX66" fmla="*/ 9561 w 10152"/>
              <a:gd name="connsiteY66" fmla="*/ 4513 h 10238"/>
              <a:gd name="connsiteX67" fmla="*/ 9740 w 10152"/>
              <a:gd name="connsiteY67" fmla="*/ 4573 h 10238"/>
              <a:gd name="connsiteX68" fmla="*/ 9919 w 10152"/>
              <a:gd name="connsiteY68" fmla="*/ 4640 h 10238"/>
              <a:gd name="connsiteX69" fmla="*/ 10044 w 10152"/>
              <a:gd name="connsiteY69" fmla="*/ 4717 h 10238"/>
              <a:gd name="connsiteX70" fmla="*/ 10116 w 10152"/>
              <a:gd name="connsiteY70" fmla="*/ 4804 h 10238"/>
              <a:gd name="connsiteX71" fmla="*/ 10152 w 10152"/>
              <a:gd name="connsiteY71" fmla="*/ 4902 h 10238"/>
              <a:gd name="connsiteX72" fmla="*/ 10116 w 10152"/>
              <a:gd name="connsiteY72" fmla="*/ 5004 h 10238"/>
              <a:gd name="connsiteX73" fmla="*/ 10044 w 10152"/>
              <a:gd name="connsiteY73" fmla="*/ 5092 h 10238"/>
              <a:gd name="connsiteX74" fmla="*/ 9919 w 10152"/>
              <a:gd name="connsiteY74" fmla="*/ 5168 h 10238"/>
              <a:gd name="connsiteX75" fmla="*/ 9740 w 10152"/>
              <a:gd name="connsiteY75" fmla="*/ 5235 h 10238"/>
              <a:gd name="connsiteX76" fmla="*/ 9561 w 10152"/>
              <a:gd name="connsiteY76" fmla="*/ 5295 h 10238"/>
              <a:gd name="connsiteX77" fmla="*/ 9381 w 10152"/>
              <a:gd name="connsiteY77" fmla="*/ 5348 h 10238"/>
              <a:gd name="connsiteX78" fmla="*/ 9166 w 10152"/>
              <a:gd name="connsiteY78" fmla="*/ 5404 h 10238"/>
              <a:gd name="connsiteX79" fmla="*/ 8951 w 10152"/>
              <a:gd name="connsiteY79" fmla="*/ 5460 h 10238"/>
              <a:gd name="connsiteX80" fmla="*/ 8736 w 10152"/>
              <a:gd name="connsiteY80" fmla="*/ 5513 h 10238"/>
              <a:gd name="connsiteX81" fmla="*/ 8557 w 10152"/>
              <a:gd name="connsiteY81" fmla="*/ 5573 h 10238"/>
              <a:gd name="connsiteX82" fmla="*/ 8396 w 10152"/>
              <a:gd name="connsiteY82" fmla="*/ 5640 h 10238"/>
              <a:gd name="connsiteX83" fmla="*/ 8270 w 10152"/>
              <a:gd name="connsiteY83" fmla="*/ 5717 h 10238"/>
              <a:gd name="connsiteX84" fmla="*/ 8181 w 10152"/>
              <a:gd name="connsiteY84" fmla="*/ 5804 h 10238"/>
              <a:gd name="connsiteX85" fmla="*/ 8163 w 10152"/>
              <a:gd name="connsiteY85" fmla="*/ 5904 h 10238"/>
              <a:gd name="connsiteX86" fmla="*/ 8181 w 10152"/>
              <a:gd name="connsiteY86" fmla="*/ 6004 h 10238"/>
              <a:gd name="connsiteX87" fmla="*/ 8270 w 10152"/>
              <a:gd name="connsiteY87" fmla="*/ 6092 h 10238"/>
              <a:gd name="connsiteX88" fmla="*/ 8396 w 10152"/>
              <a:gd name="connsiteY88" fmla="*/ 6168 h 10238"/>
              <a:gd name="connsiteX89" fmla="*/ 8557 w 10152"/>
              <a:gd name="connsiteY89" fmla="*/ 6235 h 10238"/>
              <a:gd name="connsiteX90" fmla="*/ 8736 w 10152"/>
              <a:gd name="connsiteY90" fmla="*/ 6295 h 10238"/>
              <a:gd name="connsiteX91" fmla="*/ 8951 w 10152"/>
              <a:gd name="connsiteY91" fmla="*/ 6348 h 10238"/>
              <a:gd name="connsiteX92" fmla="*/ 9381 w 10152"/>
              <a:gd name="connsiteY92" fmla="*/ 6460 h 10238"/>
              <a:gd name="connsiteX93" fmla="*/ 9561 w 10152"/>
              <a:gd name="connsiteY93" fmla="*/ 6513 h 10238"/>
              <a:gd name="connsiteX94" fmla="*/ 9740 w 10152"/>
              <a:gd name="connsiteY94" fmla="*/ 6573 h 10238"/>
              <a:gd name="connsiteX95" fmla="*/ 9919 w 10152"/>
              <a:gd name="connsiteY95" fmla="*/ 6640 h 10238"/>
              <a:gd name="connsiteX96" fmla="*/ 10044 w 10152"/>
              <a:gd name="connsiteY96" fmla="*/ 6717 h 10238"/>
              <a:gd name="connsiteX97" fmla="*/ 10116 w 10152"/>
              <a:gd name="connsiteY97" fmla="*/ 6804 h 10238"/>
              <a:gd name="connsiteX98" fmla="*/ 10152 w 10152"/>
              <a:gd name="connsiteY98" fmla="*/ 6904 h 10238"/>
              <a:gd name="connsiteX99" fmla="*/ 10116 w 10152"/>
              <a:gd name="connsiteY99" fmla="*/ 7004 h 10238"/>
              <a:gd name="connsiteX100" fmla="*/ 10044 w 10152"/>
              <a:gd name="connsiteY100" fmla="*/ 7092 h 10238"/>
              <a:gd name="connsiteX101" fmla="*/ 9919 w 10152"/>
              <a:gd name="connsiteY101" fmla="*/ 7168 h 10238"/>
              <a:gd name="connsiteX102" fmla="*/ 9740 w 10152"/>
              <a:gd name="connsiteY102" fmla="*/ 7235 h 10238"/>
              <a:gd name="connsiteX103" fmla="*/ 9561 w 10152"/>
              <a:gd name="connsiteY103" fmla="*/ 7295 h 10238"/>
              <a:gd name="connsiteX104" fmla="*/ 9381 w 10152"/>
              <a:gd name="connsiteY104" fmla="*/ 7348 h 10238"/>
              <a:gd name="connsiteX105" fmla="*/ 9166 w 10152"/>
              <a:gd name="connsiteY105" fmla="*/ 7404 h 10238"/>
              <a:gd name="connsiteX106" fmla="*/ 8951 w 10152"/>
              <a:gd name="connsiteY106" fmla="*/ 7460 h 10238"/>
              <a:gd name="connsiteX107" fmla="*/ 8736 w 10152"/>
              <a:gd name="connsiteY107" fmla="*/ 7513 h 10238"/>
              <a:gd name="connsiteX108" fmla="*/ 8557 w 10152"/>
              <a:gd name="connsiteY108" fmla="*/ 7573 h 10238"/>
              <a:gd name="connsiteX109" fmla="*/ 8396 w 10152"/>
              <a:gd name="connsiteY109" fmla="*/ 7640 h 10238"/>
              <a:gd name="connsiteX110" fmla="*/ 8270 w 10152"/>
              <a:gd name="connsiteY110" fmla="*/ 7717 h 10238"/>
              <a:gd name="connsiteX111" fmla="*/ 8181 w 10152"/>
              <a:gd name="connsiteY111" fmla="*/ 7804 h 10238"/>
              <a:gd name="connsiteX112" fmla="*/ 8163 w 10152"/>
              <a:gd name="connsiteY112" fmla="*/ 7904 h 10238"/>
              <a:gd name="connsiteX113" fmla="*/ 8181 w 10152"/>
              <a:gd name="connsiteY113" fmla="*/ 8004 h 10238"/>
              <a:gd name="connsiteX114" fmla="*/ 8270 w 10152"/>
              <a:gd name="connsiteY114" fmla="*/ 8092 h 10238"/>
              <a:gd name="connsiteX115" fmla="*/ 8396 w 10152"/>
              <a:gd name="connsiteY115" fmla="*/ 8168 h 10238"/>
              <a:gd name="connsiteX116" fmla="*/ 8557 w 10152"/>
              <a:gd name="connsiteY116" fmla="*/ 8235 h 10238"/>
              <a:gd name="connsiteX117" fmla="*/ 8736 w 10152"/>
              <a:gd name="connsiteY117" fmla="*/ 8295 h 10238"/>
              <a:gd name="connsiteX118" fmla="*/ 8951 w 10152"/>
              <a:gd name="connsiteY118" fmla="*/ 8348 h 10238"/>
              <a:gd name="connsiteX119" fmla="*/ 9166 w 10152"/>
              <a:gd name="connsiteY119" fmla="*/ 8404 h 10238"/>
              <a:gd name="connsiteX120" fmla="*/ 9381 w 10152"/>
              <a:gd name="connsiteY120" fmla="*/ 8460 h 10238"/>
              <a:gd name="connsiteX121" fmla="*/ 9561 w 10152"/>
              <a:gd name="connsiteY121" fmla="*/ 8513 h 10238"/>
              <a:gd name="connsiteX122" fmla="*/ 9740 w 10152"/>
              <a:gd name="connsiteY122" fmla="*/ 8573 h 10238"/>
              <a:gd name="connsiteX123" fmla="*/ 9919 w 10152"/>
              <a:gd name="connsiteY123" fmla="*/ 8640 h 10238"/>
              <a:gd name="connsiteX124" fmla="*/ 10044 w 10152"/>
              <a:gd name="connsiteY124" fmla="*/ 8717 h 10238"/>
              <a:gd name="connsiteX125" fmla="*/ 10116 w 10152"/>
              <a:gd name="connsiteY125" fmla="*/ 8804 h 10238"/>
              <a:gd name="connsiteX126" fmla="*/ 10152 w 10152"/>
              <a:gd name="connsiteY126" fmla="*/ 8904 h 10238"/>
              <a:gd name="connsiteX127" fmla="*/ 10116 w 10152"/>
              <a:gd name="connsiteY127" fmla="*/ 9004 h 10238"/>
              <a:gd name="connsiteX128" fmla="*/ 10044 w 10152"/>
              <a:gd name="connsiteY128" fmla="*/ 9092 h 10238"/>
              <a:gd name="connsiteX129" fmla="*/ 9919 w 10152"/>
              <a:gd name="connsiteY129" fmla="*/ 9168 h 10238"/>
              <a:gd name="connsiteX130" fmla="*/ 9740 w 10152"/>
              <a:gd name="connsiteY130" fmla="*/ 9235 h 10238"/>
              <a:gd name="connsiteX131" fmla="*/ 9561 w 10152"/>
              <a:gd name="connsiteY131" fmla="*/ 9295 h 10238"/>
              <a:gd name="connsiteX132" fmla="*/ 9381 w 10152"/>
              <a:gd name="connsiteY132" fmla="*/ 9348 h 10238"/>
              <a:gd name="connsiteX133" fmla="*/ 9166 w 10152"/>
              <a:gd name="connsiteY133" fmla="*/ 9404 h 10238"/>
              <a:gd name="connsiteX134" fmla="*/ 8951 w 10152"/>
              <a:gd name="connsiteY134" fmla="*/ 9460 h 10238"/>
              <a:gd name="connsiteX135" fmla="*/ 8736 w 10152"/>
              <a:gd name="connsiteY135" fmla="*/ 9513 h 10238"/>
              <a:gd name="connsiteX136" fmla="*/ 8557 w 10152"/>
              <a:gd name="connsiteY136" fmla="*/ 9573 h 10238"/>
              <a:gd name="connsiteX137" fmla="*/ 8396 w 10152"/>
              <a:gd name="connsiteY137" fmla="*/ 9640 h 10238"/>
              <a:gd name="connsiteX138" fmla="*/ 8270 w 10152"/>
              <a:gd name="connsiteY138" fmla="*/ 9717 h 10238"/>
              <a:gd name="connsiteX139" fmla="*/ 8181 w 10152"/>
              <a:gd name="connsiteY139" fmla="*/ 9804 h 10238"/>
              <a:gd name="connsiteX140" fmla="*/ 8163 w 10152"/>
              <a:gd name="connsiteY140" fmla="*/ 10224 h 10238"/>
              <a:gd name="connsiteX141" fmla="*/ 0 w 10152"/>
              <a:gd name="connsiteY141" fmla="*/ 10238 h 10238"/>
              <a:gd name="connsiteX142" fmla="*/ 152 w 10152"/>
              <a:gd name="connsiteY142" fmla="*/ 237 h 10238"/>
              <a:gd name="connsiteX0" fmla="*/ 152 w 10152"/>
              <a:gd name="connsiteY0" fmla="*/ 217 h 10238"/>
              <a:gd name="connsiteX1" fmla="*/ 7935 w 10152"/>
              <a:gd name="connsiteY1" fmla="*/ 187 h 10238"/>
              <a:gd name="connsiteX2" fmla="*/ 8181 w 10152"/>
              <a:gd name="connsiteY2" fmla="*/ 4 h 10238"/>
              <a:gd name="connsiteX3" fmla="*/ 8270 w 10152"/>
              <a:gd name="connsiteY3" fmla="*/ 92 h 10238"/>
              <a:gd name="connsiteX4" fmla="*/ 8396 w 10152"/>
              <a:gd name="connsiteY4" fmla="*/ 168 h 10238"/>
              <a:gd name="connsiteX5" fmla="*/ 8557 w 10152"/>
              <a:gd name="connsiteY5" fmla="*/ 235 h 10238"/>
              <a:gd name="connsiteX6" fmla="*/ 8736 w 10152"/>
              <a:gd name="connsiteY6" fmla="*/ 295 h 10238"/>
              <a:gd name="connsiteX7" fmla="*/ 8951 w 10152"/>
              <a:gd name="connsiteY7" fmla="*/ 348 h 10238"/>
              <a:gd name="connsiteX8" fmla="*/ 9166 w 10152"/>
              <a:gd name="connsiteY8" fmla="*/ 404 h 10238"/>
              <a:gd name="connsiteX9" fmla="*/ 9381 w 10152"/>
              <a:gd name="connsiteY9" fmla="*/ 460 h 10238"/>
              <a:gd name="connsiteX10" fmla="*/ 9561 w 10152"/>
              <a:gd name="connsiteY10" fmla="*/ 513 h 10238"/>
              <a:gd name="connsiteX11" fmla="*/ 9740 w 10152"/>
              <a:gd name="connsiteY11" fmla="*/ 573 h 10238"/>
              <a:gd name="connsiteX12" fmla="*/ 9919 w 10152"/>
              <a:gd name="connsiteY12" fmla="*/ 640 h 10238"/>
              <a:gd name="connsiteX13" fmla="*/ 10044 w 10152"/>
              <a:gd name="connsiteY13" fmla="*/ 717 h 10238"/>
              <a:gd name="connsiteX14" fmla="*/ 10116 w 10152"/>
              <a:gd name="connsiteY14" fmla="*/ 804 h 10238"/>
              <a:gd name="connsiteX15" fmla="*/ 10152 w 10152"/>
              <a:gd name="connsiteY15" fmla="*/ 904 h 10238"/>
              <a:gd name="connsiteX16" fmla="*/ 10116 w 10152"/>
              <a:gd name="connsiteY16" fmla="*/ 1004 h 10238"/>
              <a:gd name="connsiteX17" fmla="*/ 10044 w 10152"/>
              <a:gd name="connsiteY17" fmla="*/ 1092 h 10238"/>
              <a:gd name="connsiteX18" fmla="*/ 9919 w 10152"/>
              <a:gd name="connsiteY18" fmla="*/ 1168 h 10238"/>
              <a:gd name="connsiteX19" fmla="*/ 9740 w 10152"/>
              <a:gd name="connsiteY19" fmla="*/ 1235 h 10238"/>
              <a:gd name="connsiteX20" fmla="*/ 9561 w 10152"/>
              <a:gd name="connsiteY20" fmla="*/ 1295 h 10238"/>
              <a:gd name="connsiteX21" fmla="*/ 9381 w 10152"/>
              <a:gd name="connsiteY21" fmla="*/ 1348 h 10238"/>
              <a:gd name="connsiteX22" fmla="*/ 9166 w 10152"/>
              <a:gd name="connsiteY22" fmla="*/ 1404 h 10238"/>
              <a:gd name="connsiteX23" fmla="*/ 8951 w 10152"/>
              <a:gd name="connsiteY23" fmla="*/ 1460 h 10238"/>
              <a:gd name="connsiteX24" fmla="*/ 8736 w 10152"/>
              <a:gd name="connsiteY24" fmla="*/ 1513 h 10238"/>
              <a:gd name="connsiteX25" fmla="*/ 8557 w 10152"/>
              <a:gd name="connsiteY25" fmla="*/ 1573 h 10238"/>
              <a:gd name="connsiteX26" fmla="*/ 8396 w 10152"/>
              <a:gd name="connsiteY26" fmla="*/ 1640 h 10238"/>
              <a:gd name="connsiteX27" fmla="*/ 8270 w 10152"/>
              <a:gd name="connsiteY27" fmla="*/ 1717 h 10238"/>
              <a:gd name="connsiteX28" fmla="*/ 8181 w 10152"/>
              <a:gd name="connsiteY28" fmla="*/ 1804 h 10238"/>
              <a:gd name="connsiteX29" fmla="*/ 8163 w 10152"/>
              <a:gd name="connsiteY29" fmla="*/ 1904 h 10238"/>
              <a:gd name="connsiteX30" fmla="*/ 8181 w 10152"/>
              <a:gd name="connsiteY30" fmla="*/ 2004 h 10238"/>
              <a:gd name="connsiteX31" fmla="*/ 8270 w 10152"/>
              <a:gd name="connsiteY31" fmla="*/ 2092 h 10238"/>
              <a:gd name="connsiteX32" fmla="*/ 8396 w 10152"/>
              <a:gd name="connsiteY32" fmla="*/ 2168 h 10238"/>
              <a:gd name="connsiteX33" fmla="*/ 8557 w 10152"/>
              <a:gd name="connsiteY33" fmla="*/ 2235 h 10238"/>
              <a:gd name="connsiteX34" fmla="*/ 8736 w 10152"/>
              <a:gd name="connsiteY34" fmla="*/ 2295 h 10238"/>
              <a:gd name="connsiteX35" fmla="*/ 8951 w 10152"/>
              <a:gd name="connsiteY35" fmla="*/ 2348 h 10238"/>
              <a:gd name="connsiteX36" fmla="*/ 9166 w 10152"/>
              <a:gd name="connsiteY36" fmla="*/ 2404 h 10238"/>
              <a:gd name="connsiteX37" fmla="*/ 9381 w 10152"/>
              <a:gd name="connsiteY37" fmla="*/ 2460 h 10238"/>
              <a:gd name="connsiteX38" fmla="*/ 9561 w 10152"/>
              <a:gd name="connsiteY38" fmla="*/ 2513 h 10238"/>
              <a:gd name="connsiteX39" fmla="*/ 9740 w 10152"/>
              <a:gd name="connsiteY39" fmla="*/ 2573 h 10238"/>
              <a:gd name="connsiteX40" fmla="*/ 9919 w 10152"/>
              <a:gd name="connsiteY40" fmla="*/ 2640 h 10238"/>
              <a:gd name="connsiteX41" fmla="*/ 10044 w 10152"/>
              <a:gd name="connsiteY41" fmla="*/ 2717 h 10238"/>
              <a:gd name="connsiteX42" fmla="*/ 10116 w 10152"/>
              <a:gd name="connsiteY42" fmla="*/ 2804 h 10238"/>
              <a:gd name="connsiteX43" fmla="*/ 10152 w 10152"/>
              <a:gd name="connsiteY43" fmla="*/ 2904 h 10238"/>
              <a:gd name="connsiteX44" fmla="*/ 10116 w 10152"/>
              <a:gd name="connsiteY44" fmla="*/ 3004 h 10238"/>
              <a:gd name="connsiteX45" fmla="*/ 10044 w 10152"/>
              <a:gd name="connsiteY45" fmla="*/ 3092 h 10238"/>
              <a:gd name="connsiteX46" fmla="*/ 9919 w 10152"/>
              <a:gd name="connsiteY46" fmla="*/ 3168 h 10238"/>
              <a:gd name="connsiteX47" fmla="*/ 9740 w 10152"/>
              <a:gd name="connsiteY47" fmla="*/ 3235 h 10238"/>
              <a:gd name="connsiteX48" fmla="*/ 9561 w 10152"/>
              <a:gd name="connsiteY48" fmla="*/ 3295 h 10238"/>
              <a:gd name="connsiteX49" fmla="*/ 9381 w 10152"/>
              <a:gd name="connsiteY49" fmla="*/ 3348 h 10238"/>
              <a:gd name="connsiteX50" fmla="*/ 9166 w 10152"/>
              <a:gd name="connsiteY50" fmla="*/ 3404 h 10238"/>
              <a:gd name="connsiteX51" fmla="*/ 8951 w 10152"/>
              <a:gd name="connsiteY51" fmla="*/ 3460 h 10238"/>
              <a:gd name="connsiteX52" fmla="*/ 8736 w 10152"/>
              <a:gd name="connsiteY52" fmla="*/ 3513 h 10238"/>
              <a:gd name="connsiteX53" fmla="*/ 8557 w 10152"/>
              <a:gd name="connsiteY53" fmla="*/ 3573 h 10238"/>
              <a:gd name="connsiteX54" fmla="*/ 8396 w 10152"/>
              <a:gd name="connsiteY54" fmla="*/ 3640 h 10238"/>
              <a:gd name="connsiteX55" fmla="*/ 8270 w 10152"/>
              <a:gd name="connsiteY55" fmla="*/ 3717 h 10238"/>
              <a:gd name="connsiteX56" fmla="*/ 8181 w 10152"/>
              <a:gd name="connsiteY56" fmla="*/ 3804 h 10238"/>
              <a:gd name="connsiteX57" fmla="*/ 8163 w 10152"/>
              <a:gd name="connsiteY57" fmla="*/ 3904 h 10238"/>
              <a:gd name="connsiteX58" fmla="*/ 8181 w 10152"/>
              <a:gd name="connsiteY58" fmla="*/ 4004 h 10238"/>
              <a:gd name="connsiteX59" fmla="*/ 8270 w 10152"/>
              <a:gd name="connsiteY59" fmla="*/ 4092 h 10238"/>
              <a:gd name="connsiteX60" fmla="*/ 8396 w 10152"/>
              <a:gd name="connsiteY60" fmla="*/ 4168 h 10238"/>
              <a:gd name="connsiteX61" fmla="*/ 8557 w 10152"/>
              <a:gd name="connsiteY61" fmla="*/ 4235 h 10238"/>
              <a:gd name="connsiteX62" fmla="*/ 8736 w 10152"/>
              <a:gd name="connsiteY62" fmla="*/ 4295 h 10238"/>
              <a:gd name="connsiteX63" fmla="*/ 8951 w 10152"/>
              <a:gd name="connsiteY63" fmla="*/ 4348 h 10238"/>
              <a:gd name="connsiteX64" fmla="*/ 9166 w 10152"/>
              <a:gd name="connsiteY64" fmla="*/ 4404 h 10238"/>
              <a:gd name="connsiteX65" fmla="*/ 9381 w 10152"/>
              <a:gd name="connsiteY65" fmla="*/ 4460 h 10238"/>
              <a:gd name="connsiteX66" fmla="*/ 9561 w 10152"/>
              <a:gd name="connsiteY66" fmla="*/ 4513 h 10238"/>
              <a:gd name="connsiteX67" fmla="*/ 9740 w 10152"/>
              <a:gd name="connsiteY67" fmla="*/ 4573 h 10238"/>
              <a:gd name="connsiteX68" fmla="*/ 9919 w 10152"/>
              <a:gd name="connsiteY68" fmla="*/ 4640 h 10238"/>
              <a:gd name="connsiteX69" fmla="*/ 10044 w 10152"/>
              <a:gd name="connsiteY69" fmla="*/ 4717 h 10238"/>
              <a:gd name="connsiteX70" fmla="*/ 10116 w 10152"/>
              <a:gd name="connsiteY70" fmla="*/ 4804 h 10238"/>
              <a:gd name="connsiteX71" fmla="*/ 10152 w 10152"/>
              <a:gd name="connsiteY71" fmla="*/ 4902 h 10238"/>
              <a:gd name="connsiteX72" fmla="*/ 10116 w 10152"/>
              <a:gd name="connsiteY72" fmla="*/ 5004 h 10238"/>
              <a:gd name="connsiteX73" fmla="*/ 10044 w 10152"/>
              <a:gd name="connsiteY73" fmla="*/ 5092 h 10238"/>
              <a:gd name="connsiteX74" fmla="*/ 9919 w 10152"/>
              <a:gd name="connsiteY74" fmla="*/ 5168 h 10238"/>
              <a:gd name="connsiteX75" fmla="*/ 9740 w 10152"/>
              <a:gd name="connsiteY75" fmla="*/ 5235 h 10238"/>
              <a:gd name="connsiteX76" fmla="*/ 9561 w 10152"/>
              <a:gd name="connsiteY76" fmla="*/ 5295 h 10238"/>
              <a:gd name="connsiteX77" fmla="*/ 9381 w 10152"/>
              <a:gd name="connsiteY77" fmla="*/ 5348 h 10238"/>
              <a:gd name="connsiteX78" fmla="*/ 9166 w 10152"/>
              <a:gd name="connsiteY78" fmla="*/ 5404 h 10238"/>
              <a:gd name="connsiteX79" fmla="*/ 8951 w 10152"/>
              <a:gd name="connsiteY79" fmla="*/ 5460 h 10238"/>
              <a:gd name="connsiteX80" fmla="*/ 8736 w 10152"/>
              <a:gd name="connsiteY80" fmla="*/ 5513 h 10238"/>
              <a:gd name="connsiteX81" fmla="*/ 8557 w 10152"/>
              <a:gd name="connsiteY81" fmla="*/ 5573 h 10238"/>
              <a:gd name="connsiteX82" fmla="*/ 8396 w 10152"/>
              <a:gd name="connsiteY82" fmla="*/ 5640 h 10238"/>
              <a:gd name="connsiteX83" fmla="*/ 8270 w 10152"/>
              <a:gd name="connsiteY83" fmla="*/ 5717 h 10238"/>
              <a:gd name="connsiteX84" fmla="*/ 8181 w 10152"/>
              <a:gd name="connsiteY84" fmla="*/ 5804 h 10238"/>
              <a:gd name="connsiteX85" fmla="*/ 8163 w 10152"/>
              <a:gd name="connsiteY85" fmla="*/ 5904 h 10238"/>
              <a:gd name="connsiteX86" fmla="*/ 8181 w 10152"/>
              <a:gd name="connsiteY86" fmla="*/ 6004 h 10238"/>
              <a:gd name="connsiteX87" fmla="*/ 8270 w 10152"/>
              <a:gd name="connsiteY87" fmla="*/ 6092 h 10238"/>
              <a:gd name="connsiteX88" fmla="*/ 8396 w 10152"/>
              <a:gd name="connsiteY88" fmla="*/ 6168 h 10238"/>
              <a:gd name="connsiteX89" fmla="*/ 8557 w 10152"/>
              <a:gd name="connsiteY89" fmla="*/ 6235 h 10238"/>
              <a:gd name="connsiteX90" fmla="*/ 8736 w 10152"/>
              <a:gd name="connsiteY90" fmla="*/ 6295 h 10238"/>
              <a:gd name="connsiteX91" fmla="*/ 8951 w 10152"/>
              <a:gd name="connsiteY91" fmla="*/ 6348 h 10238"/>
              <a:gd name="connsiteX92" fmla="*/ 9381 w 10152"/>
              <a:gd name="connsiteY92" fmla="*/ 6460 h 10238"/>
              <a:gd name="connsiteX93" fmla="*/ 9561 w 10152"/>
              <a:gd name="connsiteY93" fmla="*/ 6513 h 10238"/>
              <a:gd name="connsiteX94" fmla="*/ 9740 w 10152"/>
              <a:gd name="connsiteY94" fmla="*/ 6573 h 10238"/>
              <a:gd name="connsiteX95" fmla="*/ 9919 w 10152"/>
              <a:gd name="connsiteY95" fmla="*/ 6640 h 10238"/>
              <a:gd name="connsiteX96" fmla="*/ 10044 w 10152"/>
              <a:gd name="connsiteY96" fmla="*/ 6717 h 10238"/>
              <a:gd name="connsiteX97" fmla="*/ 10116 w 10152"/>
              <a:gd name="connsiteY97" fmla="*/ 6804 h 10238"/>
              <a:gd name="connsiteX98" fmla="*/ 10152 w 10152"/>
              <a:gd name="connsiteY98" fmla="*/ 6904 h 10238"/>
              <a:gd name="connsiteX99" fmla="*/ 10116 w 10152"/>
              <a:gd name="connsiteY99" fmla="*/ 7004 h 10238"/>
              <a:gd name="connsiteX100" fmla="*/ 10044 w 10152"/>
              <a:gd name="connsiteY100" fmla="*/ 7092 h 10238"/>
              <a:gd name="connsiteX101" fmla="*/ 9919 w 10152"/>
              <a:gd name="connsiteY101" fmla="*/ 7168 h 10238"/>
              <a:gd name="connsiteX102" fmla="*/ 9740 w 10152"/>
              <a:gd name="connsiteY102" fmla="*/ 7235 h 10238"/>
              <a:gd name="connsiteX103" fmla="*/ 9561 w 10152"/>
              <a:gd name="connsiteY103" fmla="*/ 7295 h 10238"/>
              <a:gd name="connsiteX104" fmla="*/ 9381 w 10152"/>
              <a:gd name="connsiteY104" fmla="*/ 7348 h 10238"/>
              <a:gd name="connsiteX105" fmla="*/ 9166 w 10152"/>
              <a:gd name="connsiteY105" fmla="*/ 7404 h 10238"/>
              <a:gd name="connsiteX106" fmla="*/ 8951 w 10152"/>
              <a:gd name="connsiteY106" fmla="*/ 7460 h 10238"/>
              <a:gd name="connsiteX107" fmla="*/ 8736 w 10152"/>
              <a:gd name="connsiteY107" fmla="*/ 7513 h 10238"/>
              <a:gd name="connsiteX108" fmla="*/ 8557 w 10152"/>
              <a:gd name="connsiteY108" fmla="*/ 7573 h 10238"/>
              <a:gd name="connsiteX109" fmla="*/ 8396 w 10152"/>
              <a:gd name="connsiteY109" fmla="*/ 7640 h 10238"/>
              <a:gd name="connsiteX110" fmla="*/ 8270 w 10152"/>
              <a:gd name="connsiteY110" fmla="*/ 7717 h 10238"/>
              <a:gd name="connsiteX111" fmla="*/ 8181 w 10152"/>
              <a:gd name="connsiteY111" fmla="*/ 7804 h 10238"/>
              <a:gd name="connsiteX112" fmla="*/ 8163 w 10152"/>
              <a:gd name="connsiteY112" fmla="*/ 7904 h 10238"/>
              <a:gd name="connsiteX113" fmla="*/ 8181 w 10152"/>
              <a:gd name="connsiteY113" fmla="*/ 8004 h 10238"/>
              <a:gd name="connsiteX114" fmla="*/ 8270 w 10152"/>
              <a:gd name="connsiteY114" fmla="*/ 8092 h 10238"/>
              <a:gd name="connsiteX115" fmla="*/ 8396 w 10152"/>
              <a:gd name="connsiteY115" fmla="*/ 8168 h 10238"/>
              <a:gd name="connsiteX116" fmla="*/ 8557 w 10152"/>
              <a:gd name="connsiteY116" fmla="*/ 8235 h 10238"/>
              <a:gd name="connsiteX117" fmla="*/ 8736 w 10152"/>
              <a:gd name="connsiteY117" fmla="*/ 8295 h 10238"/>
              <a:gd name="connsiteX118" fmla="*/ 8951 w 10152"/>
              <a:gd name="connsiteY118" fmla="*/ 8348 h 10238"/>
              <a:gd name="connsiteX119" fmla="*/ 9166 w 10152"/>
              <a:gd name="connsiteY119" fmla="*/ 8404 h 10238"/>
              <a:gd name="connsiteX120" fmla="*/ 9381 w 10152"/>
              <a:gd name="connsiteY120" fmla="*/ 8460 h 10238"/>
              <a:gd name="connsiteX121" fmla="*/ 9561 w 10152"/>
              <a:gd name="connsiteY121" fmla="*/ 8513 h 10238"/>
              <a:gd name="connsiteX122" fmla="*/ 9740 w 10152"/>
              <a:gd name="connsiteY122" fmla="*/ 8573 h 10238"/>
              <a:gd name="connsiteX123" fmla="*/ 9919 w 10152"/>
              <a:gd name="connsiteY123" fmla="*/ 8640 h 10238"/>
              <a:gd name="connsiteX124" fmla="*/ 10044 w 10152"/>
              <a:gd name="connsiteY124" fmla="*/ 8717 h 10238"/>
              <a:gd name="connsiteX125" fmla="*/ 10116 w 10152"/>
              <a:gd name="connsiteY125" fmla="*/ 8804 h 10238"/>
              <a:gd name="connsiteX126" fmla="*/ 10152 w 10152"/>
              <a:gd name="connsiteY126" fmla="*/ 8904 h 10238"/>
              <a:gd name="connsiteX127" fmla="*/ 10116 w 10152"/>
              <a:gd name="connsiteY127" fmla="*/ 9004 h 10238"/>
              <a:gd name="connsiteX128" fmla="*/ 10044 w 10152"/>
              <a:gd name="connsiteY128" fmla="*/ 9092 h 10238"/>
              <a:gd name="connsiteX129" fmla="*/ 9919 w 10152"/>
              <a:gd name="connsiteY129" fmla="*/ 9168 h 10238"/>
              <a:gd name="connsiteX130" fmla="*/ 9740 w 10152"/>
              <a:gd name="connsiteY130" fmla="*/ 9235 h 10238"/>
              <a:gd name="connsiteX131" fmla="*/ 9561 w 10152"/>
              <a:gd name="connsiteY131" fmla="*/ 9295 h 10238"/>
              <a:gd name="connsiteX132" fmla="*/ 9381 w 10152"/>
              <a:gd name="connsiteY132" fmla="*/ 9348 h 10238"/>
              <a:gd name="connsiteX133" fmla="*/ 9166 w 10152"/>
              <a:gd name="connsiteY133" fmla="*/ 9404 h 10238"/>
              <a:gd name="connsiteX134" fmla="*/ 8951 w 10152"/>
              <a:gd name="connsiteY134" fmla="*/ 9460 h 10238"/>
              <a:gd name="connsiteX135" fmla="*/ 8736 w 10152"/>
              <a:gd name="connsiteY135" fmla="*/ 9513 h 10238"/>
              <a:gd name="connsiteX136" fmla="*/ 8557 w 10152"/>
              <a:gd name="connsiteY136" fmla="*/ 9573 h 10238"/>
              <a:gd name="connsiteX137" fmla="*/ 8396 w 10152"/>
              <a:gd name="connsiteY137" fmla="*/ 9640 h 10238"/>
              <a:gd name="connsiteX138" fmla="*/ 8270 w 10152"/>
              <a:gd name="connsiteY138" fmla="*/ 9717 h 10238"/>
              <a:gd name="connsiteX139" fmla="*/ 8181 w 10152"/>
              <a:gd name="connsiteY139" fmla="*/ 9804 h 10238"/>
              <a:gd name="connsiteX140" fmla="*/ 8163 w 10152"/>
              <a:gd name="connsiteY140" fmla="*/ 10224 h 10238"/>
              <a:gd name="connsiteX141" fmla="*/ 0 w 10152"/>
              <a:gd name="connsiteY141" fmla="*/ 10238 h 10238"/>
              <a:gd name="connsiteX142" fmla="*/ 152 w 10152"/>
              <a:gd name="connsiteY142" fmla="*/ 217 h 10238"/>
              <a:gd name="connsiteX0" fmla="*/ 152 w 10152"/>
              <a:gd name="connsiteY0" fmla="*/ 204 h 10238"/>
              <a:gd name="connsiteX1" fmla="*/ 7935 w 10152"/>
              <a:gd name="connsiteY1" fmla="*/ 187 h 10238"/>
              <a:gd name="connsiteX2" fmla="*/ 8181 w 10152"/>
              <a:gd name="connsiteY2" fmla="*/ 4 h 10238"/>
              <a:gd name="connsiteX3" fmla="*/ 8270 w 10152"/>
              <a:gd name="connsiteY3" fmla="*/ 92 h 10238"/>
              <a:gd name="connsiteX4" fmla="*/ 8396 w 10152"/>
              <a:gd name="connsiteY4" fmla="*/ 168 h 10238"/>
              <a:gd name="connsiteX5" fmla="*/ 8557 w 10152"/>
              <a:gd name="connsiteY5" fmla="*/ 235 h 10238"/>
              <a:gd name="connsiteX6" fmla="*/ 8736 w 10152"/>
              <a:gd name="connsiteY6" fmla="*/ 295 h 10238"/>
              <a:gd name="connsiteX7" fmla="*/ 8951 w 10152"/>
              <a:gd name="connsiteY7" fmla="*/ 348 h 10238"/>
              <a:gd name="connsiteX8" fmla="*/ 9166 w 10152"/>
              <a:gd name="connsiteY8" fmla="*/ 404 h 10238"/>
              <a:gd name="connsiteX9" fmla="*/ 9381 w 10152"/>
              <a:gd name="connsiteY9" fmla="*/ 460 h 10238"/>
              <a:gd name="connsiteX10" fmla="*/ 9561 w 10152"/>
              <a:gd name="connsiteY10" fmla="*/ 513 h 10238"/>
              <a:gd name="connsiteX11" fmla="*/ 9740 w 10152"/>
              <a:gd name="connsiteY11" fmla="*/ 573 h 10238"/>
              <a:gd name="connsiteX12" fmla="*/ 9919 w 10152"/>
              <a:gd name="connsiteY12" fmla="*/ 640 h 10238"/>
              <a:gd name="connsiteX13" fmla="*/ 10044 w 10152"/>
              <a:gd name="connsiteY13" fmla="*/ 717 h 10238"/>
              <a:gd name="connsiteX14" fmla="*/ 10116 w 10152"/>
              <a:gd name="connsiteY14" fmla="*/ 804 h 10238"/>
              <a:gd name="connsiteX15" fmla="*/ 10152 w 10152"/>
              <a:gd name="connsiteY15" fmla="*/ 904 h 10238"/>
              <a:gd name="connsiteX16" fmla="*/ 10116 w 10152"/>
              <a:gd name="connsiteY16" fmla="*/ 1004 h 10238"/>
              <a:gd name="connsiteX17" fmla="*/ 10044 w 10152"/>
              <a:gd name="connsiteY17" fmla="*/ 1092 h 10238"/>
              <a:gd name="connsiteX18" fmla="*/ 9919 w 10152"/>
              <a:gd name="connsiteY18" fmla="*/ 1168 h 10238"/>
              <a:gd name="connsiteX19" fmla="*/ 9740 w 10152"/>
              <a:gd name="connsiteY19" fmla="*/ 1235 h 10238"/>
              <a:gd name="connsiteX20" fmla="*/ 9561 w 10152"/>
              <a:gd name="connsiteY20" fmla="*/ 1295 h 10238"/>
              <a:gd name="connsiteX21" fmla="*/ 9381 w 10152"/>
              <a:gd name="connsiteY21" fmla="*/ 1348 h 10238"/>
              <a:gd name="connsiteX22" fmla="*/ 9166 w 10152"/>
              <a:gd name="connsiteY22" fmla="*/ 1404 h 10238"/>
              <a:gd name="connsiteX23" fmla="*/ 8951 w 10152"/>
              <a:gd name="connsiteY23" fmla="*/ 1460 h 10238"/>
              <a:gd name="connsiteX24" fmla="*/ 8736 w 10152"/>
              <a:gd name="connsiteY24" fmla="*/ 1513 h 10238"/>
              <a:gd name="connsiteX25" fmla="*/ 8557 w 10152"/>
              <a:gd name="connsiteY25" fmla="*/ 1573 h 10238"/>
              <a:gd name="connsiteX26" fmla="*/ 8396 w 10152"/>
              <a:gd name="connsiteY26" fmla="*/ 1640 h 10238"/>
              <a:gd name="connsiteX27" fmla="*/ 8270 w 10152"/>
              <a:gd name="connsiteY27" fmla="*/ 1717 h 10238"/>
              <a:gd name="connsiteX28" fmla="*/ 8181 w 10152"/>
              <a:gd name="connsiteY28" fmla="*/ 1804 h 10238"/>
              <a:gd name="connsiteX29" fmla="*/ 8163 w 10152"/>
              <a:gd name="connsiteY29" fmla="*/ 1904 h 10238"/>
              <a:gd name="connsiteX30" fmla="*/ 8181 w 10152"/>
              <a:gd name="connsiteY30" fmla="*/ 2004 h 10238"/>
              <a:gd name="connsiteX31" fmla="*/ 8270 w 10152"/>
              <a:gd name="connsiteY31" fmla="*/ 2092 h 10238"/>
              <a:gd name="connsiteX32" fmla="*/ 8396 w 10152"/>
              <a:gd name="connsiteY32" fmla="*/ 2168 h 10238"/>
              <a:gd name="connsiteX33" fmla="*/ 8557 w 10152"/>
              <a:gd name="connsiteY33" fmla="*/ 2235 h 10238"/>
              <a:gd name="connsiteX34" fmla="*/ 8736 w 10152"/>
              <a:gd name="connsiteY34" fmla="*/ 2295 h 10238"/>
              <a:gd name="connsiteX35" fmla="*/ 8951 w 10152"/>
              <a:gd name="connsiteY35" fmla="*/ 2348 h 10238"/>
              <a:gd name="connsiteX36" fmla="*/ 9166 w 10152"/>
              <a:gd name="connsiteY36" fmla="*/ 2404 h 10238"/>
              <a:gd name="connsiteX37" fmla="*/ 9381 w 10152"/>
              <a:gd name="connsiteY37" fmla="*/ 2460 h 10238"/>
              <a:gd name="connsiteX38" fmla="*/ 9561 w 10152"/>
              <a:gd name="connsiteY38" fmla="*/ 2513 h 10238"/>
              <a:gd name="connsiteX39" fmla="*/ 9740 w 10152"/>
              <a:gd name="connsiteY39" fmla="*/ 2573 h 10238"/>
              <a:gd name="connsiteX40" fmla="*/ 9919 w 10152"/>
              <a:gd name="connsiteY40" fmla="*/ 2640 h 10238"/>
              <a:gd name="connsiteX41" fmla="*/ 10044 w 10152"/>
              <a:gd name="connsiteY41" fmla="*/ 2717 h 10238"/>
              <a:gd name="connsiteX42" fmla="*/ 10116 w 10152"/>
              <a:gd name="connsiteY42" fmla="*/ 2804 h 10238"/>
              <a:gd name="connsiteX43" fmla="*/ 10152 w 10152"/>
              <a:gd name="connsiteY43" fmla="*/ 2904 h 10238"/>
              <a:gd name="connsiteX44" fmla="*/ 10116 w 10152"/>
              <a:gd name="connsiteY44" fmla="*/ 3004 h 10238"/>
              <a:gd name="connsiteX45" fmla="*/ 10044 w 10152"/>
              <a:gd name="connsiteY45" fmla="*/ 3092 h 10238"/>
              <a:gd name="connsiteX46" fmla="*/ 9919 w 10152"/>
              <a:gd name="connsiteY46" fmla="*/ 3168 h 10238"/>
              <a:gd name="connsiteX47" fmla="*/ 9740 w 10152"/>
              <a:gd name="connsiteY47" fmla="*/ 3235 h 10238"/>
              <a:gd name="connsiteX48" fmla="*/ 9561 w 10152"/>
              <a:gd name="connsiteY48" fmla="*/ 3295 h 10238"/>
              <a:gd name="connsiteX49" fmla="*/ 9381 w 10152"/>
              <a:gd name="connsiteY49" fmla="*/ 3348 h 10238"/>
              <a:gd name="connsiteX50" fmla="*/ 9166 w 10152"/>
              <a:gd name="connsiteY50" fmla="*/ 3404 h 10238"/>
              <a:gd name="connsiteX51" fmla="*/ 8951 w 10152"/>
              <a:gd name="connsiteY51" fmla="*/ 3460 h 10238"/>
              <a:gd name="connsiteX52" fmla="*/ 8736 w 10152"/>
              <a:gd name="connsiteY52" fmla="*/ 3513 h 10238"/>
              <a:gd name="connsiteX53" fmla="*/ 8557 w 10152"/>
              <a:gd name="connsiteY53" fmla="*/ 3573 h 10238"/>
              <a:gd name="connsiteX54" fmla="*/ 8396 w 10152"/>
              <a:gd name="connsiteY54" fmla="*/ 3640 h 10238"/>
              <a:gd name="connsiteX55" fmla="*/ 8270 w 10152"/>
              <a:gd name="connsiteY55" fmla="*/ 3717 h 10238"/>
              <a:gd name="connsiteX56" fmla="*/ 8181 w 10152"/>
              <a:gd name="connsiteY56" fmla="*/ 3804 h 10238"/>
              <a:gd name="connsiteX57" fmla="*/ 8163 w 10152"/>
              <a:gd name="connsiteY57" fmla="*/ 3904 h 10238"/>
              <a:gd name="connsiteX58" fmla="*/ 8181 w 10152"/>
              <a:gd name="connsiteY58" fmla="*/ 4004 h 10238"/>
              <a:gd name="connsiteX59" fmla="*/ 8270 w 10152"/>
              <a:gd name="connsiteY59" fmla="*/ 4092 h 10238"/>
              <a:gd name="connsiteX60" fmla="*/ 8396 w 10152"/>
              <a:gd name="connsiteY60" fmla="*/ 4168 h 10238"/>
              <a:gd name="connsiteX61" fmla="*/ 8557 w 10152"/>
              <a:gd name="connsiteY61" fmla="*/ 4235 h 10238"/>
              <a:gd name="connsiteX62" fmla="*/ 8736 w 10152"/>
              <a:gd name="connsiteY62" fmla="*/ 4295 h 10238"/>
              <a:gd name="connsiteX63" fmla="*/ 8951 w 10152"/>
              <a:gd name="connsiteY63" fmla="*/ 4348 h 10238"/>
              <a:gd name="connsiteX64" fmla="*/ 9166 w 10152"/>
              <a:gd name="connsiteY64" fmla="*/ 4404 h 10238"/>
              <a:gd name="connsiteX65" fmla="*/ 9381 w 10152"/>
              <a:gd name="connsiteY65" fmla="*/ 4460 h 10238"/>
              <a:gd name="connsiteX66" fmla="*/ 9561 w 10152"/>
              <a:gd name="connsiteY66" fmla="*/ 4513 h 10238"/>
              <a:gd name="connsiteX67" fmla="*/ 9740 w 10152"/>
              <a:gd name="connsiteY67" fmla="*/ 4573 h 10238"/>
              <a:gd name="connsiteX68" fmla="*/ 9919 w 10152"/>
              <a:gd name="connsiteY68" fmla="*/ 4640 h 10238"/>
              <a:gd name="connsiteX69" fmla="*/ 10044 w 10152"/>
              <a:gd name="connsiteY69" fmla="*/ 4717 h 10238"/>
              <a:gd name="connsiteX70" fmla="*/ 10116 w 10152"/>
              <a:gd name="connsiteY70" fmla="*/ 4804 h 10238"/>
              <a:gd name="connsiteX71" fmla="*/ 10152 w 10152"/>
              <a:gd name="connsiteY71" fmla="*/ 4902 h 10238"/>
              <a:gd name="connsiteX72" fmla="*/ 10116 w 10152"/>
              <a:gd name="connsiteY72" fmla="*/ 5004 h 10238"/>
              <a:gd name="connsiteX73" fmla="*/ 10044 w 10152"/>
              <a:gd name="connsiteY73" fmla="*/ 5092 h 10238"/>
              <a:gd name="connsiteX74" fmla="*/ 9919 w 10152"/>
              <a:gd name="connsiteY74" fmla="*/ 5168 h 10238"/>
              <a:gd name="connsiteX75" fmla="*/ 9740 w 10152"/>
              <a:gd name="connsiteY75" fmla="*/ 5235 h 10238"/>
              <a:gd name="connsiteX76" fmla="*/ 9561 w 10152"/>
              <a:gd name="connsiteY76" fmla="*/ 5295 h 10238"/>
              <a:gd name="connsiteX77" fmla="*/ 9381 w 10152"/>
              <a:gd name="connsiteY77" fmla="*/ 5348 h 10238"/>
              <a:gd name="connsiteX78" fmla="*/ 9166 w 10152"/>
              <a:gd name="connsiteY78" fmla="*/ 5404 h 10238"/>
              <a:gd name="connsiteX79" fmla="*/ 8951 w 10152"/>
              <a:gd name="connsiteY79" fmla="*/ 5460 h 10238"/>
              <a:gd name="connsiteX80" fmla="*/ 8736 w 10152"/>
              <a:gd name="connsiteY80" fmla="*/ 5513 h 10238"/>
              <a:gd name="connsiteX81" fmla="*/ 8557 w 10152"/>
              <a:gd name="connsiteY81" fmla="*/ 5573 h 10238"/>
              <a:gd name="connsiteX82" fmla="*/ 8396 w 10152"/>
              <a:gd name="connsiteY82" fmla="*/ 5640 h 10238"/>
              <a:gd name="connsiteX83" fmla="*/ 8270 w 10152"/>
              <a:gd name="connsiteY83" fmla="*/ 5717 h 10238"/>
              <a:gd name="connsiteX84" fmla="*/ 8181 w 10152"/>
              <a:gd name="connsiteY84" fmla="*/ 5804 h 10238"/>
              <a:gd name="connsiteX85" fmla="*/ 8163 w 10152"/>
              <a:gd name="connsiteY85" fmla="*/ 5904 h 10238"/>
              <a:gd name="connsiteX86" fmla="*/ 8181 w 10152"/>
              <a:gd name="connsiteY86" fmla="*/ 6004 h 10238"/>
              <a:gd name="connsiteX87" fmla="*/ 8270 w 10152"/>
              <a:gd name="connsiteY87" fmla="*/ 6092 h 10238"/>
              <a:gd name="connsiteX88" fmla="*/ 8396 w 10152"/>
              <a:gd name="connsiteY88" fmla="*/ 6168 h 10238"/>
              <a:gd name="connsiteX89" fmla="*/ 8557 w 10152"/>
              <a:gd name="connsiteY89" fmla="*/ 6235 h 10238"/>
              <a:gd name="connsiteX90" fmla="*/ 8736 w 10152"/>
              <a:gd name="connsiteY90" fmla="*/ 6295 h 10238"/>
              <a:gd name="connsiteX91" fmla="*/ 8951 w 10152"/>
              <a:gd name="connsiteY91" fmla="*/ 6348 h 10238"/>
              <a:gd name="connsiteX92" fmla="*/ 9381 w 10152"/>
              <a:gd name="connsiteY92" fmla="*/ 6460 h 10238"/>
              <a:gd name="connsiteX93" fmla="*/ 9561 w 10152"/>
              <a:gd name="connsiteY93" fmla="*/ 6513 h 10238"/>
              <a:gd name="connsiteX94" fmla="*/ 9740 w 10152"/>
              <a:gd name="connsiteY94" fmla="*/ 6573 h 10238"/>
              <a:gd name="connsiteX95" fmla="*/ 9919 w 10152"/>
              <a:gd name="connsiteY95" fmla="*/ 6640 h 10238"/>
              <a:gd name="connsiteX96" fmla="*/ 10044 w 10152"/>
              <a:gd name="connsiteY96" fmla="*/ 6717 h 10238"/>
              <a:gd name="connsiteX97" fmla="*/ 10116 w 10152"/>
              <a:gd name="connsiteY97" fmla="*/ 6804 h 10238"/>
              <a:gd name="connsiteX98" fmla="*/ 10152 w 10152"/>
              <a:gd name="connsiteY98" fmla="*/ 6904 h 10238"/>
              <a:gd name="connsiteX99" fmla="*/ 10116 w 10152"/>
              <a:gd name="connsiteY99" fmla="*/ 7004 h 10238"/>
              <a:gd name="connsiteX100" fmla="*/ 10044 w 10152"/>
              <a:gd name="connsiteY100" fmla="*/ 7092 h 10238"/>
              <a:gd name="connsiteX101" fmla="*/ 9919 w 10152"/>
              <a:gd name="connsiteY101" fmla="*/ 7168 h 10238"/>
              <a:gd name="connsiteX102" fmla="*/ 9740 w 10152"/>
              <a:gd name="connsiteY102" fmla="*/ 7235 h 10238"/>
              <a:gd name="connsiteX103" fmla="*/ 9561 w 10152"/>
              <a:gd name="connsiteY103" fmla="*/ 7295 h 10238"/>
              <a:gd name="connsiteX104" fmla="*/ 9381 w 10152"/>
              <a:gd name="connsiteY104" fmla="*/ 7348 h 10238"/>
              <a:gd name="connsiteX105" fmla="*/ 9166 w 10152"/>
              <a:gd name="connsiteY105" fmla="*/ 7404 h 10238"/>
              <a:gd name="connsiteX106" fmla="*/ 8951 w 10152"/>
              <a:gd name="connsiteY106" fmla="*/ 7460 h 10238"/>
              <a:gd name="connsiteX107" fmla="*/ 8736 w 10152"/>
              <a:gd name="connsiteY107" fmla="*/ 7513 h 10238"/>
              <a:gd name="connsiteX108" fmla="*/ 8557 w 10152"/>
              <a:gd name="connsiteY108" fmla="*/ 7573 h 10238"/>
              <a:gd name="connsiteX109" fmla="*/ 8396 w 10152"/>
              <a:gd name="connsiteY109" fmla="*/ 7640 h 10238"/>
              <a:gd name="connsiteX110" fmla="*/ 8270 w 10152"/>
              <a:gd name="connsiteY110" fmla="*/ 7717 h 10238"/>
              <a:gd name="connsiteX111" fmla="*/ 8181 w 10152"/>
              <a:gd name="connsiteY111" fmla="*/ 7804 h 10238"/>
              <a:gd name="connsiteX112" fmla="*/ 8163 w 10152"/>
              <a:gd name="connsiteY112" fmla="*/ 7904 h 10238"/>
              <a:gd name="connsiteX113" fmla="*/ 8181 w 10152"/>
              <a:gd name="connsiteY113" fmla="*/ 8004 h 10238"/>
              <a:gd name="connsiteX114" fmla="*/ 8270 w 10152"/>
              <a:gd name="connsiteY114" fmla="*/ 8092 h 10238"/>
              <a:gd name="connsiteX115" fmla="*/ 8396 w 10152"/>
              <a:gd name="connsiteY115" fmla="*/ 8168 h 10238"/>
              <a:gd name="connsiteX116" fmla="*/ 8557 w 10152"/>
              <a:gd name="connsiteY116" fmla="*/ 8235 h 10238"/>
              <a:gd name="connsiteX117" fmla="*/ 8736 w 10152"/>
              <a:gd name="connsiteY117" fmla="*/ 8295 h 10238"/>
              <a:gd name="connsiteX118" fmla="*/ 8951 w 10152"/>
              <a:gd name="connsiteY118" fmla="*/ 8348 h 10238"/>
              <a:gd name="connsiteX119" fmla="*/ 9166 w 10152"/>
              <a:gd name="connsiteY119" fmla="*/ 8404 h 10238"/>
              <a:gd name="connsiteX120" fmla="*/ 9381 w 10152"/>
              <a:gd name="connsiteY120" fmla="*/ 8460 h 10238"/>
              <a:gd name="connsiteX121" fmla="*/ 9561 w 10152"/>
              <a:gd name="connsiteY121" fmla="*/ 8513 h 10238"/>
              <a:gd name="connsiteX122" fmla="*/ 9740 w 10152"/>
              <a:gd name="connsiteY122" fmla="*/ 8573 h 10238"/>
              <a:gd name="connsiteX123" fmla="*/ 9919 w 10152"/>
              <a:gd name="connsiteY123" fmla="*/ 8640 h 10238"/>
              <a:gd name="connsiteX124" fmla="*/ 10044 w 10152"/>
              <a:gd name="connsiteY124" fmla="*/ 8717 h 10238"/>
              <a:gd name="connsiteX125" fmla="*/ 10116 w 10152"/>
              <a:gd name="connsiteY125" fmla="*/ 8804 h 10238"/>
              <a:gd name="connsiteX126" fmla="*/ 10152 w 10152"/>
              <a:gd name="connsiteY126" fmla="*/ 8904 h 10238"/>
              <a:gd name="connsiteX127" fmla="*/ 10116 w 10152"/>
              <a:gd name="connsiteY127" fmla="*/ 9004 h 10238"/>
              <a:gd name="connsiteX128" fmla="*/ 10044 w 10152"/>
              <a:gd name="connsiteY128" fmla="*/ 9092 h 10238"/>
              <a:gd name="connsiteX129" fmla="*/ 9919 w 10152"/>
              <a:gd name="connsiteY129" fmla="*/ 9168 h 10238"/>
              <a:gd name="connsiteX130" fmla="*/ 9740 w 10152"/>
              <a:gd name="connsiteY130" fmla="*/ 9235 h 10238"/>
              <a:gd name="connsiteX131" fmla="*/ 9561 w 10152"/>
              <a:gd name="connsiteY131" fmla="*/ 9295 h 10238"/>
              <a:gd name="connsiteX132" fmla="*/ 9381 w 10152"/>
              <a:gd name="connsiteY132" fmla="*/ 9348 h 10238"/>
              <a:gd name="connsiteX133" fmla="*/ 9166 w 10152"/>
              <a:gd name="connsiteY133" fmla="*/ 9404 h 10238"/>
              <a:gd name="connsiteX134" fmla="*/ 8951 w 10152"/>
              <a:gd name="connsiteY134" fmla="*/ 9460 h 10238"/>
              <a:gd name="connsiteX135" fmla="*/ 8736 w 10152"/>
              <a:gd name="connsiteY135" fmla="*/ 9513 h 10238"/>
              <a:gd name="connsiteX136" fmla="*/ 8557 w 10152"/>
              <a:gd name="connsiteY136" fmla="*/ 9573 h 10238"/>
              <a:gd name="connsiteX137" fmla="*/ 8396 w 10152"/>
              <a:gd name="connsiteY137" fmla="*/ 9640 h 10238"/>
              <a:gd name="connsiteX138" fmla="*/ 8270 w 10152"/>
              <a:gd name="connsiteY138" fmla="*/ 9717 h 10238"/>
              <a:gd name="connsiteX139" fmla="*/ 8181 w 10152"/>
              <a:gd name="connsiteY139" fmla="*/ 9804 h 10238"/>
              <a:gd name="connsiteX140" fmla="*/ 8163 w 10152"/>
              <a:gd name="connsiteY140" fmla="*/ 10224 h 10238"/>
              <a:gd name="connsiteX141" fmla="*/ 0 w 10152"/>
              <a:gd name="connsiteY141" fmla="*/ 10238 h 10238"/>
              <a:gd name="connsiteX142" fmla="*/ 152 w 10152"/>
              <a:gd name="connsiteY142" fmla="*/ 204 h 10238"/>
              <a:gd name="connsiteX0" fmla="*/ 152 w 10152"/>
              <a:gd name="connsiteY0" fmla="*/ 204 h 10238"/>
              <a:gd name="connsiteX1" fmla="*/ 7826 w 10152"/>
              <a:gd name="connsiteY1" fmla="*/ 187 h 10238"/>
              <a:gd name="connsiteX2" fmla="*/ 8181 w 10152"/>
              <a:gd name="connsiteY2" fmla="*/ 4 h 10238"/>
              <a:gd name="connsiteX3" fmla="*/ 8270 w 10152"/>
              <a:gd name="connsiteY3" fmla="*/ 92 h 10238"/>
              <a:gd name="connsiteX4" fmla="*/ 8396 w 10152"/>
              <a:gd name="connsiteY4" fmla="*/ 168 h 10238"/>
              <a:gd name="connsiteX5" fmla="*/ 8557 w 10152"/>
              <a:gd name="connsiteY5" fmla="*/ 235 h 10238"/>
              <a:gd name="connsiteX6" fmla="*/ 8736 w 10152"/>
              <a:gd name="connsiteY6" fmla="*/ 295 h 10238"/>
              <a:gd name="connsiteX7" fmla="*/ 8951 w 10152"/>
              <a:gd name="connsiteY7" fmla="*/ 348 h 10238"/>
              <a:gd name="connsiteX8" fmla="*/ 9166 w 10152"/>
              <a:gd name="connsiteY8" fmla="*/ 404 h 10238"/>
              <a:gd name="connsiteX9" fmla="*/ 9381 w 10152"/>
              <a:gd name="connsiteY9" fmla="*/ 460 h 10238"/>
              <a:gd name="connsiteX10" fmla="*/ 9561 w 10152"/>
              <a:gd name="connsiteY10" fmla="*/ 513 h 10238"/>
              <a:gd name="connsiteX11" fmla="*/ 9740 w 10152"/>
              <a:gd name="connsiteY11" fmla="*/ 573 h 10238"/>
              <a:gd name="connsiteX12" fmla="*/ 9919 w 10152"/>
              <a:gd name="connsiteY12" fmla="*/ 640 h 10238"/>
              <a:gd name="connsiteX13" fmla="*/ 10044 w 10152"/>
              <a:gd name="connsiteY13" fmla="*/ 717 h 10238"/>
              <a:gd name="connsiteX14" fmla="*/ 10116 w 10152"/>
              <a:gd name="connsiteY14" fmla="*/ 804 h 10238"/>
              <a:gd name="connsiteX15" fmla="*/ 10152 w 10152"/>
              <a:gd name="connsiteY15" fmla="*/ 904 h 10238"/>
              <a:gd name="connsiteX16" fmla="*/ 10116 w 10152"/>
              <a:gd name="connsiteY16" fmla="*/ 1004 h 10238"/>
              <a:gd name="connsiteX17" fmla="*/ 10044 w 10152"/>
              <a:gd name="connsiteY17" fmla="*/ 1092 h 10238"/>
              <a:gd name="connsiteX18" fmla="*/ 9919 w 10152"/>
              <a:gd name="connsiteY18" fmla="*/ 1168 h 10238"/>
              <a:gd name="connsiteX19" fmla="*/ 9740 w 10152"/>
              <a:gd name="connsiteY19" fmla="*/ 1235 h 10238"/>
              <a:gd name="connsiteX20" fmla="*/ 9561 w 10152"/>
              <a:gd name="connsiteY20" fmla="*/ 1295 h 10238"/>
              <a:gd name="connsiteX21" fmla="*/ 9381 w 10152"/>
              <a:gd name="connsiteY21" fmla="*/ 1348 h 10238"/>
              <a:gd name="connsiteX22" fmla="*/ 9166 w 10152"/>
              <a:gd name="connsiteY22" fmla="*/ 1404 h 10238"/>
              <a:gd name="connsiteX23" fmla="*/ 8951 w 10152"/>
              <a:gd name="connsiteY23" fmla="*/ 1460 h 10238"/>
              <a:gd name="connsiteX24" fmla="*/ 8736 w 10152"/>
              <a:gd name="connsiteY24" fmla="*/ 1513 h 10238"/>
              <a:gd name="connsiteX25" fmla="*/ 8557 w 10152"/>
              <a:gd name="connsiteY25" fmla="*/ 1573 h 10238"/>
              <a:gd name="connsiteX26" fmla="*/ 8396 w 10152"/>
              <a:gd name="connsiteY26" fmla="*/ 1640 h 10238"/>
              <a:gd name="connsiteX27" fmla="*/ 8270 w 10152"/>
              <a:gd name="connsiteY27" fmla="*/ 1717 h 10238"/>
              <a:gd name="connsiteX28" fmla="*/ 8181 w 10152"/>
              <a:gd name="connsiteY28" fmla="*/ 1804 h 10238"/>
              <a:gd name="connsiteX29" fmla="*/ 8163 w 10152"/>
              <a:gd name="connsiteY29" fmla="*/ 1904 h 10238"/>
              <a:gd name="connsiteX30" fmla="*/ 8181 w 10152"/>
              <a:gd name="connsiteY30" fmla="*/ 2004 h 10238"/>
              <a:gd name="connsiteX31" fmla="*/ 8270 w 10152"/>
              <a:gd name="connsiteY31" fmla="*/ 2092 h 10238"/>
              <a:gd name="connsiteX32" fmla="*/ 8396 w 10152"/>
              <a:gd name="connsiteY32" fmla="*/ 2168 h 10238"/>
              <a:gd name="connsiteX33" fmla="*/ 8557 w 10152"/>
              <a:gd name="connsiteY33" fmla="*/ 2235 h 10238"/>
              <a:gd name="connsiteX34" fmla="*/ 8736 w 10152"/>
              <a:gd name="connsiteY34" fmla="*/ 2295 h 10238"/>
              <a:gd name="connsiteX35" fmla="*/ 8951 w 10152"/>
              <a:gd name="connsiteY35" fmla="*/ 2348 h 10238"/>
              <a:gd name="connsiteX36" fmla="*/ 9166 w 10152"/>
              <a:gd name="connsiteY36" fmla="*/ 2404 h 10238"/>
              <a:gd name="connsiteX37" fmla="*/ 9381 w 10152"/>
              <a:gd name="connsiteY37" fmla="*/ 2460 h 10238"/>
              <a:gd name="connsiteX38" fmla="*/ 9561 w 10152"/>
              <a:gd name="connsiteY38" fmla="*/ 2513 h 10238"/>
              <a:gd name="connsiteX39" fmla="*/ 9740 w 10152"/>
              <a:gd name="connsiteY39" fmla="*/ 2573 h 10238"/>
              <a:gd name="connsiteX40" fmla="*/ 9919 w 10152"/>
              <a:gd name="connsiteY40" fmla="*/ 2640 h 10238"/>
              <a:gd name="connsiteX41" fmla="*/ 10044 w 10152"/>
              <a:gd name="connsiteY41" fmla="*/ 2717 h 10238"/>
              <a:gd name="connsiteX42" fmla="*/ 10116 w 10152"/>
              <a:gd name="connsiteY42" fmla="*/ 2804 h 10238"/>
              <a:gd name="connsiteX43" fmla="*/ 10152 w 10152"/>
              <a:gd name="connsiteY43" fmla="*/ 2904 h 10238"/>
              <a:gd name="connsiteX44" fmla="*/ 10116 w 10152"/>
              <a:gd name="connsiteY44" fmla="*/ 3004 h 10238"/>
              <a:gd name="connsiteX45" fmla="*/ 10044 w 10152"/>
              <a:gd name="connsiteY45" fmla="*/ 3092 h 10238"/>
              <a:gd name="connsiteX46" fmla="*/ 9919 w 10152"/>
              <a:gd name="connsiteY46" fmla="*/ 3168 h 10238"/>
              <a:gd name="connsiteX47" fmla="*/ 9740 w 10152"/>
              <a:gd name="connsiteY47" fmla="*/ 3235 h 10238"/>
              <a:gd name="connsiteX48" fmla="*/ 9561 w 10152"/>
              <a:gd name="connsiteY48" fmla="*/ 3295 h 10238"/>
              <a:gd name="connsiteX49" fmla="*/ 9381 w 10152"/>
              <a:gd name="connsiteY49" fmla="*/ 3348 h 10238"/>
              <a:gd name="connsiteX50" fmla="*/ 9166 w 10152"/>
              <a:gd name="connsiteY50" fmla="*/ 3404 h 10238"/>
              <a:gd name="connsiteX51" fmla="*/ 8951 w 10152"/>
              <a:gd name="connsiteY51" fmla="*/ 3460 h 10238"/>
              <a:gd name="connsiteX52" fmla="*/ 8736 w 10152"/>
              <a:gd name="connsiteY52" fmla="*/ 3513 h 10238"/>
              <a:gd name="connsiteX53" fmla="*/ 8557 w 10152"/>
              <a:gd name="connsiteY53" fmla="*/ 3573 h 10238"/>
              <a:gd name="connsiteX54" fmla="*/ 8396 w 10152"/>
              <a:gd name="connsiteY54" fmla="*/ 3640 h 10238"/>
              <a:gd name="connsiteX55" fmla="*/ 8270 w 10152"/>
              <a:gd name="connsiteY55" fmla="*/ 3717 h 10238"/>
              <a:gd name="connsiteX56" fmla="*/ 8181 w 10152"/>
              <a:gd name="connsiteY56" fmla="*/ 3804 h 10238"/>
              <a:gd name="connsiteX57" fmla="*/ 8163 w 10152"/>
              <a:gd name="connsiteY57" fmla="*/ 3904 h 10238"/>
              <a:gd name="connsiteX58" fmla="*/ 8181 w 10152"/>
              <a:gd name="connsiteY58" fmla="*/ 4004 h 10238"/>
              <a:gd name="connsiteX59" fmla="*/ 8270 w 10152"/>
              <a:gd name="connsiteY59" fmla="*/ 4092 h 10238"/>
              <a:gd name="connsiteX60" fmla="*/ 8396 w 10152"/>
              <a:gd name="connsiteY60" fmla="*/ 4168 h 10238"/>
              <a:gd name="connsiteX61" fmla="*/ 8557 w 10152"/>
              <a:gd name="connsiteY61" fmla="*/ 4235 h 10238"/>
              <a:gd name="connsiteX62" fmla="*/ 8736 w 10152"/>
              <a:gd name="connsiteY62" fmla="*/ 4295 h 10238"/>
              <a:gd name="connsiteX63" fmla="*/ 8951 w 10152"/>
              <a:gd name="connsiteY63" fmla="*/ 4348 h 10238"/>
              <a:gd name="connsiteX64" fmla="*/ 9166 w 10152"/>
              <a:gd name="connsiteY64" fmla="*/ 4404 h 10238"/>
              <a:gd name="connsiteX65" fmla="*/ 9381 w 10152"/>
              <a:gd name="connsiteY65" fmla="*/ 4460 h 10238"/>
              <a:gd name="connsiteX66" fmla="*/ 9561 w 10152"/>
              <a:gd name="connsiteY66" fmla="*/ 4513 h 10238"/>
              <a:gd name="connsiteX67" fmla="*/ 9740 w 10152"/>
              <a:gd name="connsiteY67" fmla="*/ 4573 h 10238"/>
              <a:gd name="connsiteX68" fmla="*/ 9919 w 10152"/>
              <a:gd name="connsiteY68" fmla="*/ 4640 h 10238"/>
              <a:gd name="connsiteX69" fmla="*/ 10044 w 10152"/>
              <a:gd name="connsiteY69" fmla="*/ 4717 h 10238"/>
              <a:gd name="connsiteX70" fmla="*/ 10116 w 10152"/>
              <a:gd name="connsiteY70" fmla="*/ 4804 h 10238"/>
              <a:gd name="connsiteX71" fmla="*/ 10152 w 10152"/>
              <a:gd name="connsiteY71" fmla="*/ 4902 h 10238"/>
              <a:gd name="connsiteX72" fmla="*/ 10116 w 10152"/>
              <a:gd name="connsiteY72" fmla="*/ 5004 h 10238"/>
              <a:gd name="connsiteX73" fmla="*/ 10044 w 10152"/>
              <a:gd name="connsiteY73" fmla="*/ 5092 h 10238"/>
              <a:gd name="connsiteX74" fmla="*/ 9919 w 10152"/>
              <a:gd name="connsiteY74" fmla="*/ 5168 h 10238"/>
              <a:gd name="connsiteX75" fmla="*/ 9740 w 10152"/>
              <a:gd name="connsiteY75" fmla="*/ 5235 h 10238"/>
              <a:gd name="connsiteX76" fmla="*/ 9561 w 10152"/>
              <a:gd name="connsiteY76" fmla="*/ 5295 h 10238"/>
              <a:gd name="connsiteX77" fmla="*/ 9381 w 10152"/>
              <a:gd name="connsiteY77" fmla="*/ 5348 h 10238"/>
              <a:gd name="connsiteX78" fmla="*/ 9166 w 10152"/>
              <a:gd name="connsiteY78" fmla="*/ 5404 h 10238"/>
              <a:gd name="connsiteX79" fmla="*/ 8951 w 10152"/>
              <a:gd name="connsiteY79" fmla="*/ 5460 h 10238"/>
              <a:gd name="connsiteX80" fmla="*/ 8736 w 10152"/>
              <a:gd name="connsiteY80" fmla="*/ 5513 h 10238"/>
              <a:gd name="connsiteX81" fmla="*/ 8557 w 10152"/>
              <a:gd name="connsiteY81" fmla="*/ 5573 h 10238"/>
              <a:gd name="connsiteX82" fmla="*/ 8396 w 10152"/>
              <a:gd name="connsiteY82" fmla="*/ 5640 h 10238"/>
              <a:gd name="connsiteX83" fmla="*/ 8270 w 10152"/>
              <a:gd name="connsiteY83" fmla="*/ 5717 h 10238"/>
              <a:gd name="connsiteX84" fmla="*/ 8181 w 10152"/>
              <a:gd name="connsiteY84" fmla="*/ 5804 h 10238"/>
              <a:gd name="connsiteX85" fmla="*/ 8163 w 10152"/>
              <a:gd name="connsiteY85" fmla="*/ 5904 h 10238"/>
              <a:gd name="connsiteX86" fmla="*/ 8181 w 10152"/>
              <a:gd name="connsiteY86" fmla="*/ 6004 h 10238"/>
              <a:gd name="connsiteX87" fmla="*/ 8270 w 10152"/>
              <a:gd name="connsiteY87" fmla="*/ 6092 h 10238"/>
              <a:gd name="connsiteX88" fmla="*/ 8396 w 10152"/>
              <a:gd name="connsiteY88" fmla="*/ 6168 h 10238"/>
              <a:gd name="connsiteX89" fmla="*/ 8557 w 10152"/>
              <a:gd name="connsiteY89" fmla="*/ 6235 h 10238"/>
              <a:gd name="connsiteX90" fmla="*/ 8736 w 10152"/>
              <a:gd name="connsiteY90" fmla="*/ 6295 h 10238"/>
              <a:gd name="connsiteX91" fmla="*/ 8951 w 10152"/>
              <a:gd name="connsiteY91" fmla="*/ 6348 h 10238"/>
              <a:gd name="connsiteX92" fmla="*/ 9381 w 10152"/>
              <a:gd name="connsiteY92" fmla="*/ 6460 h 10238"/>
              <a:gd name="connsiteX93" fmla="*/ 9561 w 10152"/>
              <a:gd name="connsiteY93" fmla="*/ 6513 h 10238"/>
              <a:gd name="connsiteX94" fmla="*/ 9740 w 10152"/>
              <a:gd name="connsiteY94" fmla="*/ 6573 h 10238"/>
              <a:gd name="connsiteX95" fmla="*/ 9919 w 10152"/>
              <a:gd name="connsiteY95" fmla="*/ 6640 h 10238"/>
              <a:gd name="connsiteX96" fmla="*/ 10044 w 10152"/>
              <a:gd name="connsiteY96" fmla="*/ 6717 h 10238"/>
              <a:gd name="connsiteX97" fmla="*/ 10116 w 10152"/>
              <a:gd name="connsiteY97" fmla="*/ 6804 h 10238"/>
              <a:gd name="connsiteX98" fmla="*/ 10152 w 10152"/>
              <a:gd name="connsiteY98" fmla="*/ 6904 h 10238"/>
              <a:gd name="connsiteX99" fmla="*/ 10116 w 10152"/>
              <a:gd name="connsiteY99" fmla="*/ 7004 h 10238"/>
              <a:gd name="connsiteX100" fmla="*/ 10044 w 10152"/>
              <a:gd name="connsiteY100" fmla="*/ 7092 h 10238"/>
              <a:gd name="connsiteX101" fmla="*/ 9919 w 10152"/>
              <a:gd name="connsiteY101" fmla="*/ 7168 h 10238"/>
              <a:gd name="connsiteX102" fmla="*/ 9740 w 10152"/>
              <a:gd name="connsiteY102" fmla="*/ 7235 h 10238"/>
              <a:gd name="connsiteX103" fmla="*/ 9561 w 10152"/>
              <a:gd name="connsiteY103" fmla="*/ 7295 h 10238"/>
              <a:gd name="connsiteX104" fmla="*/ 9381 w 10152"/>
              <a:gd name="connsiteY104" fmla="*/ 7348 h 10238"/>
              <a:gd name="connsiteX105" fmla="*/ 9166 w 10152"/>
              <a:gd name="connsiteY105" fmla="*/ 7404 h 10238"/>
              <a:gd name="connsiteX106" fmla="*/ 8951 w 10152"/>
              <a:gd name="connsiteY106" fmla="*/ 7460 h 10238"/>
              <a:gd name="connsiteX107" fmla="*/ 8736 w 10152"/>
              <a:gd name="connsiteY107" fmla="*/ 7513 h 10238"/>
              <a:gd name="connsiteX108" fmla="*/ 8557 w 10152"/>
              <a:gd name="connsiteY108" fmla="*/ 7573 h 10238"/>
              <a:gd name="connsiteX109" fmla="*/ 8396 w 10152"/>
              <a:gd name="connsiteY109" fmla="*/ 7640 h 10238"/>
              <a:gd name="connsiteX110" fmla="*/ 8270 w 10152"/>
              <a:gd name="connsiteY110" fmla="*/ 7717 h 10238"/>
              <a:gd name="connsiteX111" fmla="*/ 8181 w 10152"/>
              <a:gd name="connsiteY111" fmla="*/ 7804 h 10238"/>
              <a:gd name="connsiteX112" fmla="*/ 8163 w 10152"/>
              <a:gd name="connsiteY112" fmla="*/ 7904 h 10238"/>
              <a:gd name="connsiteX113" fmla="*/ 8181 w 10152"/>
              <a:gd name="connsiteY113" fmla="*/ 8004 h 10238"/>
              <a:gd name="connsiteX114" fmla="*/ 8270 w 10152"/>
              <a:gd name="connsiteY114" fmla="*/ 8092 h 10238"/>
              <a:gd name="connsiteX115" fmla="*/ 8396 w 10152"/>
              <a:gd name="connsiteY115" fmla="*/ 8168 h 10238"/>
              <a:gd name="connsiteX116" fmla="*/ 8557 w 10152"/>
              <a:gd name="connsiteY116" fmla="*/ 8235 h 10238"/>
              <a:gd name="connsiteX117" fmla="*/ 8736 w 10152"/>
              <a:gd name="connsiteY117" fmla="*/ 8295 h 10238"/>
              <a:gd name="connsiteX118" fmla="*/ 8951 w 10152"/>
              <a:gd name="connsiteY118" fmla="*/ 8348 h 10238"/>
              <a:gd name="connsiteX119" fmla="*/ 9166 w 10152"/>
              <a:gd name="connsiteY119" fmla="*/ 8404 h 10238"/>
              <a:gd name="connsiteX120" fmla="*/ 9381 w 10152"/>
              <a:gd name="connsiteY120" fmla="*/ 8460 h 10238"/>
              <a:gd name="connsiteX121" fmla="*/ 9561 w 10152"/>
              <a:gd name="connsiteY121" fmla="*/ 8513 h 10238"/>
              <a:gd name="connsiteX122" fmla="*/ 9740 w 10152"/>
              <a:gd name="connsiteY122" fmla="*/ 8573 h 10238"/>
              <a:gd name="connsiteX123" fmla="*/ 9919 w 10152"/>
              <a:gd name="connsiteY123" fmla="*/ 8640 h 10238"/>
              <a:gd name="connsiteX124" fmla="*/ 10044 w 10152"/>
              <a:gd name="connsiteY124" fmla="*/ 8717 h 10238"/>
              <a:gd name="connsiteX125" fmla="*/ 10116 w 10152"/>
              <a:gd name="connsiteY125" fmla="*/ 8804 h 10238"/>
              <a:gd name="connsiteX126" fmla="*/ 10152 w 10152"/>
              <a:gd name="connsiteY126" fmla="*/ 8904 h 10238"/>
              <a:gd name="connsiteX127" fmla="*/ 10116 w 10152"/>
              <a:gd name="connsiteY127" fmla="*/ 9004 h 10238"/>
              <a:gd name="connsiteX128" fmla="*/ 10044 w 10152"/>
              <a:gd name="connsiteY128" fmla="*/ 9092 h 10238"/>
              <a:gd name="connsiteX129" fmla="*/ 9919 w 10152"/>
              <a:gd name="connsiteY129" fmla="*/ 9168 h 10238"/>
              <a:gd name="connsiteX130" fmla="*/ 9740 w 10152"/>
              <a:gd name="connsiteY130" fmla="*/ 9235 h 10238"/>
              <a:gd name="connsiteX131" fmla="*/ 9561 w 10152"/>
              <a:gd name="connsiteY131" fmla="*/ 9295 h 10238"/>
              <a:gd name="connsiteX132" fmla="*/ 9381 w 10152"/>
              <a:gd name="connsiteY132" fmla="*/ 9348 h 10238"/>
              <a:gd name="connsiteX133" fmla="*/ 9166 w 10152"/>
              <a:gd name="connsiteY133" fmla="*/ 9404 h 10238"/>
              <a:gd name="connsiteX134" fmla="*/ 8951 w 10152"/>
              <a:gd name="connsiteY134" fmla="*/ 9460 h 10238"/>
              <a:gd name="connsiteX135" fmla="*/ 8736 w 10152"/>
              <a:gd name="connsiteY135" fmla="*/ 9513 h 10238"/>
              <a:gd name="connsiteX136" fmla="*/ 8557 w 10152"/>
              <a:gd name="connsiteY136" fmla="*/ 9573 h 10238"/>
              <a:gd name="connsiteX137" fmla="*/ 8396 w 10152"/>
              <a:gd name="connsiteY137" fmla="*/ 9640 h 10238"/>
              <a:gd name="connsiteX138" fmla="*/ 8270 w 10152"/>
              <a:gd name="connsiteY138" fmla="*/ 9717 h 10238"/>
              <a:gd name="connsiteX139" fmla="*/ 8181 w 10152"/>
              <a:gd name="connsiteY139" fmla="*/ 9804 h 10238"/>
              <a:gd name="connsiteX140" fmla="*/ 8163 w 10152"/>
              <a:gd name="connsiteY140" fmla="*/ 10224 h 10238"/>
              <a:gd name="connsiteX141" fmla="*/ 0 w 10152"/>
              <a:gd name="connsiteY141" fmla="*/ 10238 h 10238"/>
              <a:gd name="connsiteX142" fmla="*/ 152 w 10152"/>
              <a:gd name="connsiteY142" fmla="*/ 204 h 10238"/>
              <a:gd name="connsiteX0" fmla="*/ 152 w 10152"/>
              <a:gd name="connsiteY0" fmla="*/ 213 h 10247"/>
              <a:gd name="connsiteX1" fmla="*/ 7826 w 10152"/>
              <a:gd name="connsiteY1" fmla="*/ 196 h 10247"/>
              <a:gd name="connsiteX2" fmla="*/ 8181 w 10152"/>
              <a:gd name="connsiteY2" fmla="*/ 13 h 10247"/>
              <a:gd name="connsiteX3" fmla="*/ 8270 w 10152"/>
              <a:gd name="connsiteY3" fmla="*/ 101 h 10247"/>
              <a:gd name="connsiteX4" fmla="*/ 8396 w 10152"/>
              <a:gd name="connsiteY4" fmla="*/ 177 h 10247"/>
              <a:gd name="connsiteX5" fmla="*/ 8557 w 10152"/>
              <a:gd name="connsiteY5" fmla="*/ 244 h 10247"/>
              <a:gd name="connsiteX6" fmla="*/ 8736 w 10152"/>
              <a:gd name="connsiteY6" fmla="*/ 304 h 10247"/>
              <a:gd name="connsiteX7" fmla="*/ 8951 w 10152"/>
              <a:gd name="connsiteY7" fmla="*/ 357 h 10247"/>
              <a:gd name="connsiteX8" fmla="*/ 9166 w 10152"/>
              <a:gd name="connsiteY8" fmla="*/ 413 h 10247"/>
              <a:gd name="connsiteX9" fmla="*/ 9381 w 10152"/>
              <a:gd name="connsiteY9" fmla="*/ 469 h 10247"/>
              <a:gd name="connsiteX10" fmla="*/ 9561 w 10152"/>
              <a:gd name="connsiteY10" fmla="*/ 522 h 10247"/>
              <a:gd name="connsiteX11" fmla="*/ 9740 w 10152"/>
              <a:gd name="connsiteY11" fmla="*/ 582 h 10247"/>
              <a:gd name="connsiteX12" fmla="*/ 9919 w 10152"/>
              <a:gd name="connsiteY12" fmla="*/ 649 h 10247"/>
              <a:gd name="connsiteX13" fmla="*/ 10044 w 10152"/>
              <a:gd name="connsiteY13" fmla="*/ 726 h 10247"/>
              <a:gd name="connsiteX14" fmla="*/ 10116 w 10152"/>
              <a:gd name="connsiteY14" fmla="*/ 813 h 10247"/>
              <a:gd name="connsiteX15" fmla="*/ 10152 w 10152"/>
              <a:gd name="connsiteY15" fmla="*/ 913 h 10247"/>
              <a:gd name="connsiteX16" fmla="*/ 10116 w 10152"/>
              <a:gd name="connsiteY16" fmla="*/ 1013 h 10247"/>
              <a:gd name="connsiteX17" fmla="*/ 10044 w 10152"/>
              <a:gd name="connsiteY17" fmla="*/ 1101 h 10247"/>
              <a:gd name="connsiteX18" fmla="*/ 9919 w 10152"/>
              <a:gd name="connsiteY18" fmla="*/ 1177 h 10247"/>
              <a:gd name="connsiteX19" fmla="*/ 9740 w 10152"/>
              <a:gd name="connsiteY19" fmla="*/ 1244 h 10247"/>
              <a:gd name="connsiteX20" fmla="*/ 9561 w 10152"/>
              <a:gd name="connsiteY20" fmla="*/ 1304 h 10247"/>
              <a:gd name="connsiteX21" fmla="*/ 9381 w 10152"/>
              <a:gd name="connsiteY21" fmla="*/ 1357 h 10247"/>
              <a:gd name="connsiteX22" fmla="*/ 9166 w 10152"/>
              <a:gd name="connsiteY22" fmla="*/ 1413 h 10247"/>
              <a:gd name="connsiteX23" fmla="*/ 8951 w 10152"/>
              <a:gd name="connsiteY23" fmla="*/ 1469 h 10247"/>
              <a:gd name="connsiteX24" fmla="*/ 8736 w 10152"/>
              <a:gd name="connsiteY24" fmla="*/ 1522 h 10247"/>
              <a:gd name="connsiteX25" fmla="*/ 8557 w 10152"/>
              <a:gd name="connsiteY25" fmla="*/ 1582 h 10247"/>
              <a:gd name="connsiteX26" fmla="*/ 8396 w 10152"/>
              <a:gd name="connsiteY26" fmla="*/ 1649 h 10247"/>
              <a:gd name="connsiteX27" fmla="*/ 8270 w 10152"/>
              <a:gd name="connsiteY27" fmla="*/ 1726 h 10247"/>
              <a:gd name="connsiteX28" fmla="*/ 8181 w 10152"/>
              <a:gd name="connsiteY28" fmla="*/ 1813 h 10247"/>
              <a:gd name="connsiteX29" fmla="*/ 8163 w 10152"/>
              <a:gd name="connsiteY29" fmla="*/ 1913 h 10247"/>
              <a:gd name="connsiteX30" fmla="*/ 8181 w 10152"/>
              <a:gd name="connsiteY30" fmla="*/ 2013 h 10247"/>
              <a:gd name="connsiteX31" fmla="*/ 8270 w 10152"/>
              <a:gd name="connsiteY31" fmla="*/ 2101 h 10247"/>
              <a:gd name="connsiteX32" fmla="*/ 8396 w 10152"/>
              <a:gd name="connsiteY32" fmla="*/ 2177 h 10247"/>
              <a:gd name="connsiteX33" fmla="*/ 8557 w 10152"/>
              <a:gd name="connsiteY33" fmla="*/ 2244 h 10247"/>
              <a:gd name="connsiteX34" fmla="*/ 8736 w 10152"/>
              <a:gd name="connsiteY34" fmla="*/ 2304 h 10247"/>
              <a:gd name="connsiteX35" fmla="*/ 8951 w 10152"/>
              <a:gd name="connsiteY35" fmla="*/ 2357 h 10247"/>
              <a:gd name="connsiteX36" fmla="*/ 9166 w 10152"/>
              <a:gd name="connsiteY36" fmla="*/ 2413 h 10247"/>
              <a:gd name="connsiteX37" fmla="*/ 9381 w 10152"/>
              <a:gd name="connsiteY37" fmla="*/ 2469 h 10247"/>
              <a:gd name="connsiteX38" fmla="*/ 9561 w 10152"/>
              <a:gd name="connsiteY38" fmla="*/ 2522 h 10247"/>
              <a:gd name="connsiteX39" fmla="*/ 9740 w 10152"/>
              <a:gd name="connsiteY39" fmla="*/ 2582 h 10247"/>
              <a:gd name="connsiteX40" fmla="*/ 9919 w 10152"/>
              <a:gd name="connsiteY40" fmla="*/ 2649 h 10247"/>
              <a:gd name="connsiteX41" fmla="*/ 10044 w 10152"/>
              <a:gd name="connsiteY41" fmla="*/ 2726 h 10247"/>
              <a:gd name="connsiteX42" fmla="*/ 10116 w 10152"/>
              <a:gd name="connsiteY42" fmla="*/ 2813 h 10247"/>
              <a:gd name="connsiteX43" fmla="*/ 10152 w 10152"/>
              <a:gd name="connsiteY43" fmla="*/ 2913 h 10247"/>
              <a:gd name="connsiteX44" fmla="*/ 10116 w 10152"/>
              <a:gd name="connsiteY44" fmla="*/ 3013 h 10247"/>
              <a:gd name="connsiteX45" fmla="*/ 10044 w 10152"/>
              <a:gd name="connsiteY45" fmla="*/ 3101 h 10247"/>
              <a:gd name="connsiteX46" fmla="*/ 9919 w 10152"/>
              <a:gd name="connsiteY46" fmla="*/ 3177 h 10247"/>
              <a:gd name="connsiteX47" fmla="*/ 9740 w 10152"/>
              <a:gd name="connsiteY47" fmla="*/ 3244 h 10247"/>
              <a:gd name="connsiteX48" fmla="*/ 9561 w 10152"/>
              <a:gd name="connsiteY48" fmla="*/ 3304 h 10247"/>
              <a:gd name="connsiteX49" fmla="*/ 9381 w 10152"/>
              <a:gd name="connsiteY49" fmla="*/ 3357 h 10247"/>
              <a:gd name="connsiteX50" fmla="*/ 9166 w 10152"/>
              <a:gd name="connsiteY50" fmla="*/ 3413 h 10247"/>
              <a:gd name="connsiteX51" fmla="*/ 8951 w 10152"/>
              <a:gd name="connsiteY51" fmla="*/ 3469 h 10247"/>
              <a:gd name="connsiteX52" fmla="*/ 8736 w 10152"/>
              <a:gd name="connsiteY52" fmla="*/ 3522 h 10247"/>
              <a:gd name="connsiteX53" fmla="*/ 8557 w 10152"/>
              <a:gd name="connsiteY53" fmla="*/ 3582 h 10247"/>
              <a:gd name="connsiteX54" fmla="*/ 8396 w 10152"/>
              <a:gd name="connsiteY54" fmla="*/ 3649 h 10247"/>
              <a:gd name="connsiteX55" fmla="*/ 8270 w 10152"/>
              <a:gd name="connsiteY55" fmla="*/ 3726 h 10247"/>
              <a:gd name="connsiteX56" fmla="*/ 8181 w 10152"/>
              <a:gd name="connsiteY56" fmla="*/ 3813 h 10247"/>
              <a:gd name="connsiteX57" fmla="*/ 8163 w 10152"/>
              <a:gd name="connsiteY57" fmla="*/ 3913 h 10247"/>
              <a:gd name="connsiteX58" fmla="*/ 8181 w 10152"/>
              <a:gd name="connsiteY58" fmla="*/ 4013 h 10247"/>
              <a:gd name="connsiteX59" fmla="*/ 8270 w 10152"/>
              <a:gd name="connsiteY59" fmla="*/ 4101 h 10247"/>
              <a:gd name="connsiteX60" fmla="*/ 8396 w 10152"/>
              <a:gd name="connsiteY60" fmla="*/ 4177 h 10247"/>
              <a:gd name="connsiteX61" fmla="*/ 8557 w 10152"/>
              <a:gd name="connsiteY61" fmla="*/ 4244 h 10247"/>
              <a:gd name="connsiteX62" fmla="*/ 8736 w 10152"/>
              <a:gd name="connsiteY62" fmla="*/ 4304 h 10247"/>
              <a:gd name="connsiteX63" fmla="*/ 8951 w 10152"/>
              <a:gd name="connsiteY63" fmla="*/ 4357 h 10247"/>
              <a:gd name="connsiteX64" fmla="*/ 9166 w 10152"/>
              <a:gd name="connsiteY64" fmla="*/ 4413 h 10247"/>
              <a:gd name="connsiteX65" fmla="*/ 9381 w 10152"/>
              <a:gd name="connsiteY65" fmla="*/ 4469 h 10247"/>
              <a:gd name="connsiteX66" fmla="*/ 9561 w 10152"/>
              <a:gd name="connsiteY66" fmla="*/ 4522 h 10247"/>
              <a:gd name="connsiteX67" fmla="*/ 9740 w 10152"/>
              <a:gd name="connsiteY67" fmla="*/ 4582 h 10247"/>
              <a:gd name="connsiteX68" fmla="*/ 9919 w 10152"/>
              <a:gd name="connsiteY68" fmla="*/ 4649 h 10247"/>
              <a:gd name="connsiteX69" fmla="*/ 10044 w 10152"/>
              <a:gd name="connsiteY69" fmla="*/ 4726 h 10247"/>
              <a:gd name="connsiteX70" fmla="*/ 10116 w 10152"/>
              <a:gd name="connsiteY70" fmla="*/ 4813 h 10247"/>
              <a:gd name="connsiteX71" fmla="*/ 10152 w 10152"/>
              <a:gd name="connsiteY71" fmla="*/ 4911 h 10247"/>
              <a:gd name="connsiteX72" fmla="*/ 10116 w 10152"/>
              <a:gd name="connsiteY72" fmla="*/ 5013 h 10247"/>
              <a:gd name="connsiteX73" fmla="*/ 10044 w 10152"/>
              <a:gd name="connsiteY73" fmla="*/ 5101 h 10247"/>
              <a:gd name="connsiteX74" fmla="*/ 9919 w 10152"/>
              <a:gd name="connsiteY74" fmla="*/ 5177 h 10247"/>
              <a:gd name="connsiteX75" fmla="*/ 9740 w 10152"/>
              <a:gd name="connsiteY75" fmla="*/ 5244 h 10247"/>
              <a:gd name="connsiteX76" fmla="*/ 9561 w 10152"/>
              <a:gd name="connsiteY76" fmla="*/ 5304 h 10247"/>
              <a:gd name="connsiteX77" fmla="*/ 9381 w 10152"/>
              <a:gd name="connsiteY77" fmla="*/ 5357 h 10247"/>
              <a:gd name="connsiteX78" fmla="*/ 9166 w 10152"/>
              <a:gd name="connsiteY78" fmla="*/ 5413 h 10247"/>
              <a:gd name="connsiteX79" fmla="*/ 8951 w 10152"/>
              <a:gd name="connsiteY79" fmla="*/ 5469 h 10247"/>
              <a:gd name="connsiteX80" fmla="*/ 8736 w 10152"/>
              <a:gd name="connsiteY80" fmla="*/ 5522 h 10247"/>
              <a:gd name="connsiteX81" fmla="*/ 8557 w 10152"/>
              <a:gd name="connsiteY81" fmla="*/ 5582 h 10247"/>
              <a:gd name="connsiteX82" fmla="*/ 8396 w 10152"/>
              <a:gd name="connsiteY82" fmla="*/ 5649 h 10247"/>
              <a:gd name="connsiteX83" fmla="*/ 8270 w 10152"/>
              <a:gd name="connsiteY83" fmla="*/ 5726 h 10247"/>
              <a:gd name="connsiteX84" fmla="*/ 8181 w 10152"/>
              <a:gd name="connsiteY84" fmla="*/ 5813 h 10247"/>
              <a:gd name="connsiteX85" fmla="*/ 8163 w 10152"/>
              <a:gd name="connsiteY85" fmla="*/ 5913 h 10247"/>
              <a:gd name="connsiteX86" fmla="*/ 8181 w 10152"/>
              <a:gd name="connsiteY86" fmla="*/ 6013 h 10247"/>
              <a:gd name="connsiteX87" fmla="*/ 8270 w 10152"/>
              <a:gd name="connsiteY87" fmla="*/ 6101 h 10247"/>
              <a:gd name="connsiteX88" fmla="*/ 8396 w 10152"/>
              <a:gd name="connsiteY88" fmla="*/ 6177 h 10247"/>
              <a:gd name="connsiteX89" fmla="*/ 8557 w 10152"/>
              <a:gd name="connsiteY89" fmla="*/ 6244 h 10247"/>
              <a:gd name="connsiteX90" fmla="*/ 8736 w 10152"/>
              <a:gd name="connsiteY90" fmla="*/ 6304 h 10247"/>
              <a:gd name="connsiteX91" fmla="*/ 8951 w 10152"/>
              <a:gd name="connsiteY91" fmla="*/ 6357 h 10247"/>
              <a:gd name="connsiteX92" fmla="*/ 9381 w 10152"/>
              <a:gd name="connsiteY92" fmla="*/ 6469 h 10247"/>
              <a:gd name="connsiteX93" fmla="*/ 9561 w 10152"/>
              <a:gd name="connsiteY93" fmla="*/ 6522 h 10247"/>
              <a:gd name="connsiteX94" fmla="*/ 9740 w 10152"/>
              <a:gd name="connsiteY94" fmla="*/ 6582 h 10247"/>
              <a:gd name="connsiteX95" fmla="*/ 9919 w 10152"/>
              <a:gd name="connsiteY95" fmla="*/ 6649 h 10247"/>
              <a:gd name="connsiteX96" fmla="*/ 10044 w 10152"/>
              <a:gd name="connsiteY96" fmla="*/ 6726 h 10247"/>
              <a:gd name="connsiteX97" fmla="*/ 10116 w 10152"/>
              <a:gd name="connsiteY97" fmla="*/ 6813 h 10247"/>
              <a:gd name="connsiteX98" fmla="*/ 10152 w 10152"/>
              <a:gd name="connsiteY98" fmla="*/ 6913 h 10247"/>
              <a:gd name="connsiteX99" fmla="*/ 10116 w 10152"/>
              <a:gd name="connsiteY99" fmla="*/ 7013 h 10247"/>
              <a:gd name="connsiteX100" fmla="*/ 10044 w 10152"/>
              <a:gd name="connsiteY100" fmla="*/ 7101 h 10247"/>
              <a:gd name="connsiteX101" fmla="*/ 9919 w 10152"/>
              <a:gd name="connsiteY101" fmla="*/ 7177 h 10247"/>
              <a:gd name="connsiteX102" fmla="*/ 9740 w 10152"/>
              <a:gd name="connsiteY102" fmla="*/ 7244 h 10247"/>
              <a:gd name="connsiteX103" fmla="*/ 9561 w 10152"/>
              <a:gd name="connsiteY103" fmla="*/ 7304 h 10247"/>
              <a:gd name="connsiteX104" fmla="*/ 9381 w 10152"/>
              <a:gd name="connsiteY104" fmla="*/ 7357 h 10247"/>
              <a:gd name="connsiteX105" fmla="*/ 9166 w 10152"/>
              <a:gd name="connsiteY105" fmla="*/ 7413 h 10247"/>
              <a:gd name="connsiteX106" fmla="*/ 8951 w 10152"/>
              <a:gd name="connsiteY106" fmla="*/ 7469 h 10247"/>
              <a:gd name="connsiteX107" fmla="*/ 8736 w 10152"/>
              <a:gd name="connsiteY107" fmla="*/ 7522 h 10247"/>
              <a:gd name="connsiteX108" fmla="*/ 8557 w 10152"/>
              <a:gd name="connsiteY108" fmla="*/ 7582 h 10247"/>
              <a:gd name="connsiteX109" fmla="*/ 8396 w 10152"/>
              <a:gd name="connsiteY109" fmla="*/ 7649 h 10247"/>
              <a:gd name="connsiteX110" fmla="*/ 8270 w 10152"/>
              <a:gd name="connsiteY110" fmla="*/ 7726 h 10247"/>
              <a:gd name="connsiteX111" fmla="*/ 8181 w 10152"/>
              <a:gd name="connsiteY111" fmla="*/ 7813 h 10247"/>
              <a:gd name="connsiteX112" fmla="*/ 8163 w 10152"/>
              <a:gd name="connsiteY112" fmla="*/ 7913 h 10247"/>
              <a:gd name="connsiteX113" fmla="*/ 8181 w 10152"/>
              <a:gd name="connsiteY113" fmla="*/ 8013 h 10247"/>
              <a:gd name="connsiteX114" fmla="*/ 8270 w 10152"/>
              <a:gd name="connsiteY114" fmla="*/ 8101 h 10247"/>
              <a:gd name="connsiteX115" fmla="*/ 8396 w 10152"/>
              <a:gd name="connsiteY115" fmla="*/ 8177 h 10247"/>
              <a:gd name="connsiteX116" fmla="*/ 8557 w 10152"/>
              <a:gd name="connsiteY116" fmla="*/ 8244 h 10247"/>
              <a:gd name="connsiteX117" fmla="*/ 8736 w 10152"/>
              <a:gd name="connsiteY117" fmla="*/ 8304 h 10247"/>
              <a:gd name="connsiteX118" fmla="*/ 8951 w 10152"/>
              <a:gd name="connsiteY118" fmla="*/ 8357 h 10247"/>
              <a:gd name="connsiteX119" fmla="*/ 9166 w 10152"/>
              <a:gd name="connsiteY119" fmla="*/ 8413 h 10247"/>
              <a:gd name="connsiteX120" fmla="*/ 9381 w 10152"/>
              <a:gd name="connsiteY120" fmla="*/ 8469 h 10247"/>
              <a:gd name="connsiteX121" fmla="*/ 9561 w 10152"/>
              <a:gd name="connsiteY121" fmla="*/ 8522 h 10247"/>
              <a:gd name="connsiteX122" fmla="*/ 9740 w 10152"/>
              <a:gd name="connsiteY122" fmla="*/ 8582 h 10247"/>
              <a:gd name="connsiteX123" fmla="*/ 9919 w 10152"/>
              <a:gd name="connsiteY123" fmla="*/ 8649 h 10247"/>
              <a:gd name="connsiteX124" fmla="*/ 10044 w 10152"/>
              <a:gd name="connsiteY124" fmla="*/ 8726 h 10247"/>
              <a:gd name="connsiteX125" fmla="*/ 10116 w 10152"/>
              <a:gd name="connsiteY125" fmla="*/ 8813 h 10247"/>
              <a:gd name="connsiteX126" fmla="*/ 10152 w 10152"/>
              <a:gd name="connsiteY126" fmla="*/ 8913 h 10247"/>
              <a:gd name="connsiteX127" fmla="*/ 10116 w 10152"/>
              <a:gd name="connsiteY127" fmla="*/ 9013 h 10247"/>
              <a:gd name="connsiteX128" fmla="*/ 10044 w 10152"/>
              <a:gd name="connsiteY128" fmla="*/ 9101 h 10247"/>
              <a:gd name="connsiteX129" fmla="*/ 9919 w 10152"/>
              <a:gd name="connsiteY129" fmla="*/ 9177 h 10247"/>
              <a:gd name="connsiteX130" fmla="*/ 9740 w 10152"/>
              <a:gd name="connsiteY130" fmla="*/ 9244 h 10247"/>
              <a:gd name="connsiteX131" fmla="*/ 9561 w 10152"/>
              <a:gd name="connsiteY131" fmla="*/ 9304 h 10247"/>
              <a:gd name="connsiteX132" fmla="*/ 9381 w 10152"/>
              <a:gd name="connsiteY132" fmla="*/ 9357 h 10247"/>
              <a:gd name="connsiteX133" fmla="*/ 9166 w 10152"/>
              <a:gd name="connsiteY133" fmla="*/ 9413 h 10247"/>
              <a:gd name="connsiteX134" fmla="*/ 8951 w 10152"/>
              <a:gd name="connsiteY134" fmla="*/ 9469 h 10247"/>
              <a:gd name="connsiteX135" fmla="*/ 8736 w 10152"/>
              <a:gd name="connsiteY135" fmla="*/ 9522 h 10247"/>
              <a:gd name="connsiteX136" fmla="*/ 8557 w 10152"/>
              <a:gd name="connsiteY136" fmla="*/ 9582 h 10247"/>
              <a:gd name="connsiteX137" fmla="*/ 8396 w 10152"/>
              <a:gd name="connsiteY137" fmla="*/ 9649 h 10247"/>
              <a:gd name="connsiteX138" fmla="*/ 8270 w 10152"/>
              <a:gd name="connsiteY138" fmla="*/ 9726 h 10247"/>
              <a:gd name="connsiteX139" fmla="*/ 8181 w 10152"/>
              <a:gd name="connsiteY139" fmla="*/ 9813 h 10247"/>
              <a:gd name="connsiteX140" fmla="*/ 8163 w 10152"/>
              <a:gd name="connsiteY140" fmla="*/ 10233 h 10247"/>
              <a:gd name="connsiteX141" fmla="*/ 0 w 10152"/>
              <a:gd name="connsiteY141" fmla="*/ 10247 h 10247"/>
              <a:gd name="connsiteX142" fmla="*/ 152 w 10152"/>
              <a:gd name="connsiteY142" fmla="*/ 213 h 10247"/>
              <a:gd name="connsiteX0" fmla="*/ 152 w 10152"/>
              <a:gd name="connsiteY0" fmla="*/ 212 h 10246"/>
              <a:gd name="connsiteX1" fmla="*/ 7790 w 10152"/>
              <a:gd name="connsiteY1" fmla="*/ 208 h 10246"/>
              <a:gd name="connsiteX2" fmla="*/ 8181 w 10152"/>
              <a:gd name="connsiteY2" fmla="*/ 12 h 10246"/>
              <a:gd name="connsiteX3" fmla="*/ 8270 w 10152"/>
              <a:gd name="connsiteY3" fmla="*/ 100 h 10246"/>
              <a:gd name="connsiteX4" fmla="*/ 8396 w 10152"/>
              <a:gd name="connsiteY4" fmla="*/ 176 h 10246"/>
              <a:gd name="connsiteX5" fmla="*/ 8557 w 10152"/>
              <a:gd name="connsiteY5" fmla="*/ 243 h 10246"/>
              <a:gd name="connsiteX6" fmla="*/ 8736 w 10152"/>
              <a:gd name="connsiteY6" fmla="*/ 303 h 10246"/>
              <a:gd name="connsiteX7" fmla="*/ 8951 w 10152"/>
              <a:gd name="connsiteY7" fmla="*/ 356 h 10246"/>
              <a:gd name="connsiteX8" fmla="*/ 9166 w 10152"/>
              <a:gd name="connsiteY8" fmla="*/ 412 h 10246"/>
              <a:gd name="connsiteX9" fmla="*/ 9381 w 10152"/>
              <a:gd name="connsiteY9" fmla="*/ 468 h 10246"/>
              <a:gd name="connsiteX10" fmla="*/ 9561 w 10152"/>
              <a:gd name="connsiteY10" fmla="*/ 521 h 10246"/>
              <a:gd name="connsiteX11" fmla="*/ 9740 w 10152"/>
              <a:gd name="connsiteY11" fmla="*/ 581 h 10246"/>
              <a:gd name="connsiteX12" fmla="*/ 9919 w 10152"/>
              <a:gd name="connsiteY12" fmla="*/ 648 h 10246"/>
              <a:gd name="connsiteX13" fmla="*/ 10044 w 10152"/>
              <a:gd name="connsiteY13" fmla="*/ 725 h 10246"/>
              <a:gd name="connsiteX14" fmla="*/ 10116 w 10152"/>
              <a:gd name="connsiteY14" fmla="*/ 812 h 10246"/>
              <a:gd name="connsiteX15" fmla="*/ 10152 w 10152"/>
              <a:gd name="connsiteY15" fmla="*/ 912 h 10246"/>
              <a:gd name="connsiteX16" fmla="*/ 10116 w 10152"/>
              <a:gd name="connsiteY16" fmla="*/ 1012 h 10246"/>
              <a:gd name="connsiteX17" fmla="*/ 10044 w 10152"/>
              <a:gd name="connsiteY17" fmla="*/ 1100 h 10246"/>
              <a:gd name="connsiteX18" fmla="*/ 9919 w 10152"/>
              <a:gd name="connsiteY18" fmla="*/ 1176 h 10246"/>
              <a:gd name="connsiteX19" fmla="*/ 9740 w 10152"/>
              <a:gd name="connsiteY19" fmla="*/ 1243 h 10246"/>
              <a:gd name="connsiteX20" fmla="*/ 9561 w 10152"/>
              <a:gd name="connsiteY20" fmla="*/ 1303 h 10246"/>
              <a:gd name="connsiteX21" fmla="*/ 9381 w 10152"/>
              <a:gd name="connsiteY21" fmla="*/ 1356 h 10246"/>
              <a:gd name="connsiteX22" fmla="*/ 9166 w 10152"/>
              <a:gd name="connsiteY22" fmla="*/ 1412 h 10246"/>
              <a:gd name="connsiteX23" fmla="*/ 8951 w 10152"/>
              <a:gd name="connsiteY23" fmla="*/ 1468 h 10246"/>
              <a:gd name="connsiteX24" fmla="*/ 8736 w 10152"/>
              <a:gd name="connsiteY24" fmla="*/ 1521 h 10246"/>
              <a:gd name="connsiteX25" fmla="*/ 8557 w 10152"/>
              <a:gd name="connsiteY25" fmla="*/ 1581 h 10246"/>
              <a:gd name="connsiteX26" fmla="*/ 8396 w 10152"/>
              <a:gd name="connsiteY26" fmla="*/ 1648 h 10246"/>
              <a:gd name="connsiteX27" fmla="*/ 8270 w 10152"/>
              <a:gd name="connsiteY27" fmla="*/ 1725 h 10246"/>
              <a:gd name="connsiteX28" fmla="*/ 8181 w 10152"/>
              <a:gd name="connsiteY28" fmla="*/ 1812 h 10246"/>
              <a:gd name="connsiteX29" fmla="*/ 8163 w 10152"/>
              <a:gd name="connsiteY29" fmla="*/ 1912 h 10246"/>
              <a:gd name="connsiteX30" fmla="*/ 8181 w 10152"/>
              <a:gd name="connsiteY30" fmla="*/ 2012 h 10246"/>
              <a:gd name="connsiteX31" fmla="*/ 8270 w 10152"/>
              <a:gd name="connsiteY31" fmla="*/ 2100 h 10246"/>
              <a:gd name="connsiteX32" fmla="*/ 8396 w 10152"/>
              <a:gd name="connsiteY32" fmla="*/ 2176 h 10246"/>
              <a:gd name="connsiteX33" fmla="*/ 8557 w 10152"/>
              <a:gd name="connsiteY33" fmla="*/ 2243 h 10246"/>
              <a:gd name="connsiteX34" fmla="*/ 8736 w 10152"/>
              <a:gd name="connsiteY34" fmla="*/ 2303 h 10246"/>
              <a:gd name="connsiteX35" fmla="*/ 8951 w 10152"/>
              <a:gd name="connsiteY35" fmla="*/ 2356 h 10246"/>
              <a:gd name="connsiteX36" fmla="*/ 9166 w 10152"/>
              <a:gd name="connsiteY36" fmla="*/ 2412 h 10246"/>
              <a:gd name="connsiteX37" fmla="*/ 9381 w 10152"/>
              <a:gd name="connsiteY37" fmla="*/ 2468 h 10246"/>
              <a:gd name="connsiteX38" fmla="*/ 9561 w 10152"/>
              <a:gd name="connsiteY38" fmla="*/ 2521 h 10246"/>
              <a:gd name="connsiteX39" fmla="*/ 9740 w 10152"/>
              <a:gd name="connsiteY39" fmla="*/ 2581 h 10246"/>
              <a:gd name="connsiteX40" fmla="*/ 9919 w 10152"/>
              <a:gd name="connsiteY40" fmla="*/ 2648 h 10246"/>
              <a:gd name="connsiteX41" fmla="*/ 10044 w 10152"/>
              <a:gd name="connsiteY41" fmla="*/ 2725 h 10246"/>
              <a:gd name="connsiteX42" fmla="*/ 10116 w 10152"/>
              <a:gd name="connsiteY42" fmla="*/ 2812 h 10246"/>
              <a:gd name="connsiteX43" fmla="*/ 10152 w 10152"/>
              <a:gd name="connsiteY43" fmla="*/ 2912 h 10246"/>
              <a:gd name="connsiteX44" fmla="*/ 10116 w 10152"/>
              <a:gd name="connsiteY44" fmla="*/ 3012 h 10246"/>
              <a:gd name="connsiteX45" fmla="*/ 10044 w 10152"/>
              <a:gd name="connsiteY45" fmla="*/ 3100 h 10246"/>
              <a:gd name="connsiteX46" fmla="*/ 9919 w 10152"/>
              <a:gd name="connsiteY46" fmla="*/ 3176 h 10246"/>
              <a:gd name="connsiteX47" fmla="*/ 9740 w 10152"/>
              <a:gd name="connsiteY47" fmla="*/ 3243 h 10246"/>
              <a:gd name="connsiteX48" fmla="*/ 9561 w 10152"/>
              <a:gd name="connsiteY48" fmla="*/ 3303 h 10246"/>
              <a:gd name="connsiteX49" fmla="*/ 9381 w 10152"/>
              <a:gd name="connsiteY49" fmla="*/ 3356 h 10246"/>
              <a:gd name="connsiteX50" fmla="*/ 9166 w 10152"/>
              <a:gd name="connsiteY50" fmla="*/ 3412 h 10246"/>
              <a:gd name="connsiteX51" fmla="*/ 8951 w 10152"/>
              <a:gd name="connsiteY51" fmla="*/ 3468 h 10246"/>
              <a:gd name="connsiteX52" fmla="*/ 8736 w 10152"/>
              <a:gd name="connsiteY52" fmla="*/ 3521 h 10246"/>
              <a:gd name="connsiteX53" fmla="*/ 8557 w 10152"/>
              <a:gd name="connsiteY53" fmla="*/ 3581 h 10246"/>
              <a:gd name="connsiteX54" fmla="*/ 8396 w 10152"/>
              <a:gd name="connsiteY54" fmla="*/ 3648 h 10246"/>
              <a:gd name="connsiteX55" fmla="*/ 8270 w 10152"/>
              <a:gd name="connsiteY55" fmla="*/ 3725 h 10246"/>
              <a:gd name="connsiteX56" fmla="*/ 8181 w 10152"/>
              <a:gd name="connsiteY56" fmla="*/ 3812 h 10246"/>
              <a:gd name="connsiteX57" fmla="*/ 8163 w 10152"/>
              <a:gd name="connsiteY57" fmla="*/ 3912 h 10246"/>
              <a:gd name="connsiteX58" fmla="*/ 8181 w 10152"/>
              <a:gd name="connsiteY58" fmla="*/ 4012 h 10246"/>
              <a:gd name="connsiteX59" fmla="*/ 8270 w 10152"/>
              <a:gd name="connsiteY59" fmla="*/ 4100 h 10246"/>
              <a:gd name="connsiteX60" fmla="*/ 8396 w 10152"/>
              <a:gd name="connsiteY60" fmla="*/ 4176 h 10246"/>
              <a:gd name="connsiteX61" fmla="*/ 8557 w 10152"/>
              <a:gd name="connsiteY61" fmla="*/ 4243 h 10246"/>
              <a:gd name="connsiteX62" fmla="*/ 8736 w 10152"/>
              <a:gd name="connsiteY62" fmla="*/ 4303 h 10246"/>
              <a:gd name="connsiteX63" fmla="*/ 8951 w 10152"/>
              <a:gd name="connsiteY63" fmla="*/ 4356 h 10246"/>
              <a:gd name="connsiteX64" fmla="*/ 9166 w 10152"/>
              <a:gd name="connsiteY64" fmla="*/ 4412 h 10246"/>
              <a:gd name="connsiteX65" fmla="*/ 9381 w 10152"/>
              <a:gd name="connsiteY65" fmla="*/ 4468 h 10246"/>
              <a:gd name="connsiteX66" fmla="*/ 9561 w 10152"/>
              <a:gd name="connsiteY66" fmla="*/ 4521 h 10246"/>
              <a:gd name="connsiteX67" fmla="*/ 9740 w 10152"/>
              <a:gd name="connsiteY67" fmla="*/ 4581 h 10246"/>
              <a:gd name="connsiteX68" fmla="*/ 9919 w 10152"/>
              <a:gd name="connsiteY68" fmla="*/ 4648 h 10246"/>
              <a:gd name="connsiteX69" fmla="*/ 10044 w 10152"/>
              <a:gd name="connsiteY69" fmla="*/ 4725 h 10246"/>
              <a:gd name="connsiteX70" fmla="*/ 10116 w 10152"/>
              <a:gd name="connsiteY70" fmla="*/ 4812 h 10246"/>
              <a:gd name="connsiteX71" fmla="*/ 10152 w 10152"/>
              <a:gd name="connsiteY71" fmla="*/ 4910 h 10246"/>
              <a:gd name="connsiteX72" fmla="*/ 10116 w 10152"/>
              <a:gd name="connsiteY72" fmla="*/ 5012 h 10246"/>
              <a:gd name="connsiteX73" fmla="*/ 10044 w 10152"/>
              <a:gd name="connsiteY73" fmla="*/ 5100 h 10246"/>
              <a:gd name="connsiteX74" fmla="*/ 9919 w 10152"/>
              <a:gd name="connsiteY74" fmla="*/ 5176 h 10246"/>
              <a:gd name="connsiteX75" fmla="*/ 9740 w 10152"/>
              <a:gd name="connsiteY75" fmla="*/ 5243 h 10246"/>
              <a:gd name="connsiteX76" fmla="*/ 9561 w 10152"/>
              <a:gd name="connsiteY76" fmla="*/ 5303 h 10246"/>
              <a:gd name="connsiteX77" fmla="*/ 9381 w 10152"/>
              <a:gd name="connsiteY77" fmla="*/ 5356 h 10246"/>
              <a:gd name="connsiteX78" fmla="*/ 9166 w 10152"/>
              <a:gd name="connsiteY78" fmla="*/ 5412 h 10246"/>
              <a:gd name="connsiteX79" fmla="*/ 8951 w 10152"/>
              <a:gd name="connsiteY79" fmla="*/ 5468 h 10246"/>
              <a:gd name="connsiteX80" fmla="*/ 8736 w 10152"/>
              <a:gd name="connsiteY80" fmla="*/ 5521 h 10246"/>
              <a:gd name="connsiteX81" fmla="*/ 8557 w 10152"/>
              <a:gd name="connsiteY81" fmla="*/ 5581 h 10246"/>
              <a:gd name="connsiteX82" fmla="*/ 8396 w 10152"/>
              <a:gd name="connsiteY82" fmla="*/ 5648 h 10246"/>
              <a:gd name="connsiteX83" fmla="*/ 8270 w 10152"/>
              <a:gd name="connsiteY83" fmla="*/ 5725 h 10246"/>
              <a:gd name="connsiteX84" fmla="*/ 8181 w 10152"/>
              <a:gd name="connsiteY84" fmla="*/ 5812 h 10246"/>
              <a:gd name="connsiteX85" fmla="*/ 8163 w 10152"/>
              <a:gd name="connsiteY85" fmla="*/ 5912 h 10246"/>
              <a:gd name="connsiteX86" fmla="*/ 8181 w 10152"/>
              <a:gd name="connsiteY86" fmla="*/ 6012 h 10246"/>
              <a:gd name="connsiteX87" fmla="*/ 8270 w 10152"/>
              <a:gd name="connsiteY87" fmla="*/ 6100 h 10246"/>
              <a:gd name="connsiteX88" fmla="*/ 8396 w 10152"/>
              <a:gd name="connsiteY88" fmla="*/ 6176 h 10246"/>
              <a:gd name="connsiteX89" fmla="*/ 8557 w 10152"/>
              <a:gd name="connsiteY89" fmla="*/ 6243 h 10246"/>
              <a:gd name="connsiteX90" fmla="*/ 8736 w 10152"/>
              <a:gd name="connsiteY90" fmla="*/ 6303 h 10246"/>
              <a:gd name="connsiteX91" fmla="*/ 8951 w 10152"/>
              <a:gd name="connsiteY91" fmla="*/ 6356 h 10246"/>
              <a:gd name="connsiteX92" fmla="*/ 9381 w 10152"/>
              <a:gd name="connsiteY92" fmla="*/ 6468 h 10246"/>
              <a:gd name="connsiteX93" fmla="*/ 9561 w 10152"/>
              <a:gd name="connsiteY93" fmla="*/ 6521 h 10246"/>
              <a:gd name="connsiteX94" fmla="*/ 9740 w 10152"/>
              <a:gd name="connsiteY94" fmla="*/ 6581 h 10246"/>
              <a:gd name="connsiteX95" fmla="*/ 9919 w 10152"/>
              <a:gd name="connsiteY95" fmla="*/ 6648 h 10246"/>
              <a:gd name="connsiteX96" fmla="*/ 10044 w 10152"/>
              <a:gd name="connsiteY96" fmla="*/ 6725 h 10246"/>
              <a:gd name="connsiteX97" fmla="*/ 10116 w 10152"/>
              <a:gd name="connsiteY97" fmla="*/ 6812 h 10246"/>
              <a:gd name="connsiteX98" fmla="*/ 10152 w 10152"/>
              <a:gd name="connsiteY98" fmla="*/ 6912 h 10246"/>
              <a:gd name="connsiteX99" fmla="*/ 10116 w 10152"/>
              <a:gd name="connsiteY99" fmla="*/ 7012 h 10246"/>
              <a:gd name="connsiteX100" fmla="*/ 10044 w 10152"/>
              <a:gd name="connsiteY100" fmla="*/ 7100 h 10246"/>
              <a:gd name="connsiteX101" fmla="*/ 9919 w 10152"/>
              <a:gd name="connsiteY101" fmla="*/ 7176 h 10246"/>
              <a:gd name="connsiteX102" fmla="*/ 9740 w 10152"/>
              <a:gd name="connsiteY102" fmla="*/ 7243 h 10246"/>
              <a:gd name="connsiteX103" fmla="*/ 9561 w 10152"/>
              <a:gd name="connsiteY103" fmla="*/ 7303 h 10246"/>
              <a:gd name="connsiteX104" fmla="*/ 9381 w 10152"/>
              <a:gd name="connsiteY104" fmla="*/ 7356 h 10246"/>
              <a:gd name="connsiteX105" fmla="*/ 9166 w 10152"/>
              <a:gd name="connsiteY105" fmla="*/ 7412 h 10246"/>
              <a:gd name="connsiteX106" fmla="*/ 8951 w 10152"/>
              <a:gd name="connsiteY106" fmla="*/ 7468 h 10246"/>
              <a:gd name="connsiteX107" fmla="*/ 8736 w 10152"/>
              <a:gd name="connsiteY107" fmla="*/ 7521 h 10246"/>
              <a:gd name="connsiteX108" fmla="*/ 8557 w 10152"/>
              <a:gd name="connsiteY108" fmla="*/ 7581 h 10246"/>
              <a:gd name="connsiteX109" fmla="*/ 8396 w 10152"/>
              <a:gd name="connsiteY109" fmla="*/ 7648 h 10246"/>
              <a:gd name="connsiteX110" fmla="*/ 8270 w 10152"/>
              <a:gd name="connsiteY110" fmla="*/ 7725 h 10246"/>
              <a:gd name="connsiteX111" fmla="*/ 8181 w 10152"/>
              <a:gd name="connsiteY111" fmla="*/ 7812 h 10246"/>
              <a:gd name="connsiteX112" fmla="*/ 8163 w 10152"/>
              <a:gd name="connsiteY112" fmla="*/ 7912 h 10246"/>
              <a:gd name="connsiteX113" fmla="*/ 8181 w 10152"/>
              <a:gd name="connsiteY113" fmla="*/ 8012 h 10246"/>
              <a:gd name="connsiteX114" fmla="*/ 8270 w 10152"/>
              <a:gd name="connsiteY114" fmla="*/ 8100 h 10246"/>
              <a:gd name="connsiteX115" fmla="*/ 8396 w 10152"/>
              <a:gd name="connsiteY115" fmla="*/ 8176 h 10246"/>
              <a:gd name="connsiteX116" fmla="*/ 8557 w 10152"/>
              <a:gd name="connsiteY116" fmla="*/ 8243 h 10246"/>
              <a:gd name="connsiteX117" fmla="*/ 8736 w 10152"/>
              <a:gd name="connsiteY117" fmla="*/ 8303 h 10246"/>
              <a:gd name="connsiteX118" fmla="*/ 8951 w 10152"/>
              <a:gd name="connsiteY118" fmla="*/ 8356 h 10246"/>
              <a:gd name="connsiteX119" fmla="*/ 9166 w 10152"/>
              <a:gd name="connsiteY119" fmla="*/ 8412 h 10246"/>
              <a:gd name="connsiteX120" fmla="*/ 9381 w 10152"/>
              <a:gd name="connsiteY120" fmla="*/ 8468 h 10246"/>
              <a:gd name="connsiteX121" fmla="*/ 9561 w 10152"/>
              <a:gd name="connsiteY121" fmla="*/ 8521 h 10246"/>
              <a:gd name="connsiteX122" fmla="*/ 9740 w 10152"/>
              <a:gd name="connsiteY122" fmla="*/ 8581 h 10246"/>
              <a:gd name="connsiteX123" fmla="*/ 9919 w 10152"/>
              <a:gd name="connsiteY123" fmla="*/ 8648 h 10246"/>
              <a:gd name="connsiteX124" fmla="*/ 10044 w 10152"/>
              <a:gd name="connsiteY124" fmla="*/ 8725 h 10246"/>
              <a:gd name="connsiteX125" fmla="*/ 10116 w 10152"/>
              <a:gd name="connsiteY125" fmla="*/ 8812 h 10246"/>
              <a:gd name="connsiteX126" fmla="*/ 10152 w 10152"/>
              <a:gd name="connsiteY126" fmla="*/ 8912 h 10246"/>
              <a:gd name="connsiteX127" fmla="*/ 10116 w 10152"/>
              <a:gd name="connsiteY127" fmla="*/ 9012 h 10246"/>
              <a:gd name="connsiteX128" fmla="*/ 10044 w 10152"/>
              <a:gd name="connsiteY128" fmla="*/ 9100 h 10246"/>
              <a:gd name="connsiteX129" fmla="*/ 9919 w 10152"/>
              <a:gd name="connsiteY129" fmla="*/ 9176 h 10246"/>
              <a:gd name="connsiteX130" fmla="*/ 9740 w 10152"/>
              <a:gd name="connsiteY130" fmla="*/ 9243 h 10246"/>
              <a:gd name="connsiteX131" fmla="*/ 9561 w 10152"/>
              <a:gd name="connsiteY131" fmla="*/ 9303 h 10246"/>
              <a:gd name="connsiteX132" fmla="*/ 9381 w 10152"/>
              <a:gd name="connsiteY132" fmla="*/ 9356 h 10246"/>
              <a:gd name="connsiteX133" fmla="*/ 9166 w 10152"/>
              <a:gd name="connsiteY133" fmla="*/ 9412 h 10246"/>
              <a:gd name="connsiteX134" fmla="*/ 8951 w 10152"/>
              <a:gd name="connsiteY134" fmla="*/ 9468 h 10246"/>
              <a:gd name="connsiteX135" fmla="*/ 8736 w 10152"/>
              <a:gd name="connsiteY135" fmla="*/ 9521 h 10246"/>
              <a:gd name="connsiteX136" fmla="*/ 8557 w 10152"/>
              <a:gd name="connsiteY136" fmla="*/ 9581 h 10246"/>
              <a:gd name="connsiteX137" fmla="*/ 8396 w 10152"/>
              <a:gd name="connsiteY137" fmla="*/ 9648 h 10246"/>
              <a:gd name="connsiteX138" fmla="*/ 8270 w 10152"/>
              <a:gd name="connsiteY138" fmla="*/ 9725 h 10246"/>
              <a:gd name="connsiteX139" fmla="*/ 8181 w 10152"/>
              <a:gd name="connsiteY139" fmla="*/ 9812 h 10246"/>
              <a:gd name="connsiteX140" fmla="*/ 8163 w 10152"/>
              <a:gd name="connsiteY140" fmla="*/ 10232 h 10246"/>
              <a:gd name="connsiteX141" fmla="*/ 0 w 10152"/>
              <a:gd name="connsiteY141" fmla="*/ 10246 h 10246"/>
              <a:gd name="connsiteX142" fmla="*/ 152 w 10152"/>
              <a:gd name="connsiteY142" fmla="*/ 212 h 10246"/>
              <a:gd name="connsiteX0" fmla="*/ 152 w 10152"/>
              <a:gd name="connsiteY0" fmla="*/ 212 h 10246"/>
              <a:gd name="connsiteX1" fmla="*/ 7790 w 10152"/>
              <a:gd name="connsiteY1" fmla="*/ 208 h 10246"/>
              <a:gd name="connsiteX2" fmla="*/ 7054 w 10152"/>
              <a:gd name="connsiteY2" fmla="*/ 12 h 10246"/>
              <a:gd name="connsiteX3" fmla="*/ 8270 w 10152"/>
              <a:gd name="connsiteY3" fmla="*/ 100 h 10246"/>
              <a:gd name="connsiteX4" fmla="*/ 8396 w 10152"/>
              <a:gd name="connsiteY4" fmla="*/ 176 h 10246"/>
              <a:gd name="connsiteX5" fmla="*/ 8557 w 10152"/>
              <a:gd name="connsiteY5" fmla="*/ 243 h 10246"/>
              <a:gd name="connsiteX6" fmla="*/ 8736 w 10152"/>
              <a:gd name="connsiteY6" fmla="*/ 303 h 10246"/>
              <a:gd name="connsiteX7" fmla="*/ 8951 w 10152"/>
              <a:gd name="connsiteY7" fmla="*/ 356 h 10246"/>
              <a:gd name="connsiteX8" fmla="*/ 9166 w 10152"/>
              <a:gd name="connsiteY8" fmla="*/ 412 h 10246"/>
              <a:gd name="connsiteX9" fmla="*/ 9381 w 10152"/>
              <a:gd name="connsiteY9" fmla="*/ 468 h 10246"/>
              <a:gd name="connsiteX10" fmla="*/ 9561 w 10152"/>
              <a:gd name="connsiteY10" fmla="*/ 521 h 10246"/>
              <a:gd name="connsiteX11" fmla="*/ 9740 w 10152"/>
              <a:gd name="connsiteY11" fmla="*/ 581 h 10246"/>
              <a:gd name="connsiteX12" fmla="*/ 9919 w 10152"/>
              <a:gd name="connsiteY12" fmla="*/ 648 h 10246"/>
              <a:gd name="connsiteX13" fmla="*/ 10044 w 10152"/>
              <a:gd name="connsiteY13" fmla="*/ 725 h 10246"/>
              <a:gd name="connsiteX14" fmla="*/ 10116 w 10152"/>
              <a:gd name="connsiteY14" fmla="*/ 812 h 10246"/>
              <a:gd name="connsiteX15" fmla="*/ 10152 w 10152"/>
              <a:gd name="connsiteY15" fmla="*/ 912 h 10246"/>
              <a:gd name="connsiteX16" fmla="*/ 10116 w 10152"/>
              <a:gd name="connsiteY16" fmla="*/ 1012 h 10246"/>
              <a:gd name="connsiteX17" fmla="*/ 10044 w 10152"/>
              <a:gd name="connsiteY17" fmla="*/ 1100 h 10246"/>
              <a:gd name="connsiteX18" fmla="*/ 9919 w 10152"/>
              <a:gd name="connsiteY18" fmla="*/ 1176 h 10246"/>
              <a:gd name="connsiteX19" fmla="*/ 9740 w 10152"/>
              <a:gd name="connsiteY19" fmla="*/ 1243 h 10246"/>
              <a:gd name="connsiteX20" fmla="*/ 9561 w 10152"/>
              <a:gd name="connsiteY20" fmla="*/ 1303 h 10246"/>
              <a:gd name="connsiteX21" fmla="*/ 9381 w 10152"/>
              <a:gd name="connsiteY21" fmla="*/ 1356 h 10246"/>
              <a:gd name="connsiteX22" fmla="*/ 9166 w 10152"/>
              <a:gd name="connsiteY22" fmla="*/ 1412 h 10246"/>
              <a:gd name="connsiteX23" fmla="*/ 8951 w 10152"/>
              <a:gd name="connsiteY23" fmla="*/ 1468 h 10246"/>
              <a:gd name="connsiteX24" fmla="*/ 8736 w 10152"/>
              <a:gd name="connsiteY24" fmla="*/ 1521 h 10246"/>
              <a:gd name="connsiteX25" fmla="*/ 8557 w 10152"/>
              <a:gd name="connsiteY25" fmla="*/ 1581 h 10246"/>
              <a:gd name="connsiteX26" fmla="*/ 8396 w 10152"/>
              <a:gd name="connsiteY26" fmla="*/ 1648 h 10246"/>
              <a:gd name="connsiteX27" fmla="*/ 8270 w 10152"/>
              <a:gd name="connsiteY27" fmla="*/ 1725 h 10246"/>
              <a:gd name="connsiteX28" fmla="*/ 8181 w 10152"/>
              <a:gd name="connsiteY28" fmla="*/ 1812 h 10246"/>
              <a:gd name="connsiteX29" fmla="*/ 8163 w 10152"/>
              <a:gd name="connsiteY29" fmla="*/ 1912 h 10246"/>
              <a:gd name="connsiteX30" fmla="*/ 8181 w 10152"/>
              <a:gd name="connsiteY30" fmla="*/ 2012 h 10246"/>
              <a:gd name="connsiteX31" fmla="*/ 8270 w 10152"/>
              <a:gd name="connsiteY31" fmla="*/ 2100 h 10246"/>
              <a:gd name="connsiteX32" fmla="*/ 8396 w 10152"/>
              <a:gd name="connsiteY32" fmla="*/ 2176 h 10246"/>
              <a:gd name="connsiteX33" fmla="*/ 8557 w 10152"/>
              <a:gd name="connsiteY33" fmla="*/ 2243 h 10246"/>
              <a:gd name="connsiteX34" fmla="*/ 8736 w 10152"/>
              <a:gd name="connsiteY34" fmla="*/ 2303 h 10246"/>
              <a:gd name="connsiteX35" fmla="*/ 8951 w 10152"/>
              <a:gd name="connsiteY35" fmla="*/ 2356 h 10246"/>
              <a:gd name="connsiteX36" fmla="*/ 9166 w 10152"/>
              <a:gd name="connsiteY36" fmla="*/ 2412 h 10246"/>
              <a:gd name="connsiteX37" fmla="*/ 9381 w 10152"/>
              <a:gd name="connsiteY37" fmla="*/ 2468 h 10246"/>
              <a:gd name="connsiteX38" fmla="*/ 9561 w 10152"/>
              <a:gd name="connsiteY38" fmla="*/ 2521 h 10246"/>
              <a:gd name="connsiteX39" fmla="*/ 9740 w 10152"/>
              <a:gd name="connsiteY39" fmla="*/ 2581 h 10246"/>
              <a:gd name="connsiteX40" fmla="*/ 9919 w 10152"/>
              <a:gd name="connsiteY40" fmla="*/ 2648 h 10246"/>
              <a:gd name="connsiteX41" fmla="*/ 10044 w 10152"/>
              <a:gd name="connsiteY41" fmla="*/ 2725 h 10246"/>
              <a:gd name="connsiteX42" fmla="*/ 10116 w 10152"/>
              <a:gd name="connsiteY42" fmla="*/ 2812 h 10246"/>
              <a:gd name="connsiteX43" fmla="*/ 10152 w 10152"/>
              <a:gd name="connsiteY43" fmla="*/ 2912 h 10246"/>
              <a:gd name="connsiteX44" fmla="*/ 10116 w 10152"/>
              <a:gd name="connsiteY44" fmla="*/ 3012 h 10246"/>
              <a:gd name="connsiteX45" fmla="*/ 10044 w 10152"/>
              <a:gd name="connsiteY45" fmla="*/ 3100 h 10246"/>
              <a:gd name="connsiteX46" fmla="*/ 9919 w 10152"/>
              <a:gd name="connsiteY46" fmla="*/ 3176 h 10246"/>
              <a:gd name="connsiteX47" fmla="*/ 9740 w 10152"/>
              <a:gd name="connsiteY47" fmla="*/ 3243 h 10246"/>
              <a:gd name="connsiteX48" fmla="*/ 9561 w 10152"/>
              <a:gd name="connsiteY48" fmla="*/ 3303 h 10246"/>
              <a:gd name="connsiteX49" fmla="*/ 9381 w 10152"/>
              <a:gd name="connsiteY49" fmla="*/ 3356 h 10246"/>
              <a:gd name="connsiteX50" fmla="*/ 9166 w 10152"/>
              <a:gd name="connsiteY50" fmla="*/ 3412 h 10246"/>
              <a:gd name="connsiteX51" fmla="*/ 8951 w 10152"/>
              <a:gd name="connsiteY51" fmla="*/ 3468 h 10246"/>
              <a:gd name="connsiteX52" fmla="*/ 8736 w 10152"/>
              <a:gd name="connsiteY52" fmla="*/ 3521 h 10246"/>
              <a:gd name="connsiteX53" fmla="*/ 8557 w 10152"/>
              <a:gd name="connsiteY53" fmla="*/ 3581 h 10246"/>
              <a:gd name="connsiteX54" fmla="*/ 8396 w 10152"/>
              <a:gd name="connsiteY54" fmla="*/ 3648 h 10246"/>
              <a:gd name="connsiteX55" fmla="*/ 8270 w 10152"/>
              <a:gd name="connsiteY55" fmla="*/ 3725 h 10246"/>
              <a:gd name="connsiteX56" fmla="*/ 8181 w 10152"/>
              <a:gd name="connsiteY56" fmla="*/ 3812 h 10246"/>
              <a:gd name="connsiteX57" fmla="*/ 8163 w 10152"/>
              <a:gd name="connsiteY57" fmla="*/ 3912 h 10246"/>
              <a:gd name="connsiteX58" fmla="*/ 8181 w 10152"/>
              <a:gd name="connsiteY58" fmla="*/ 4012 h 10246"/>
              <a:gd name="connsiteX59" fmla="*/ 8270 w 10152"/>
              <a:gd name="connsiteY59" fmla="*/ 4100 h 10246"/>
              <a:gd name="connsiteX60" fmla="*/ 8396 w 10152"/>
              <a:gd name="connsiteY60" fmla="*/ 4176 h 10246"/>
              <a:gd name="connsiteX61" fmla="*/ 8557 w 10152"/>
              <a:gd name="connsiteY61" fmla="*/ 4243 h 10246"/>
              <a:gd name="connsiteX62" fmla="*/ 8736 w 10152"/>
              <a:gd name="connsiteY62" fmla="*/ 4303 h 10246"/>
              <a:gd name="connsiteX63" fmla="*/ 8951 w 10152"/>
              <a:gd name="connsiteY63" fmla="*/ 4356 h 10246"/>
              <a:gd name="connsiteX64" fmla="*/ 9166 w 10152"/>
              <a:gd name="connsiteY64" fmla="*/ 4412 h 10246"/>
              <a:gd name="connsiteX65" fmla="*/ 9381 w 10152"/>
              <a:gd name="connsiteY65" fmla="*/ 4468 h 10246"/>
              <a:gd name="connsiteX66" fmla="*/ 9561 w 10152"/>
              <a:gd name="connsiteY66" fmla="*/ 4521 h 10246"/>
              <a:gd name="connsiteX67" fmla="*/ 9740 w 10152"/>
              <a:gd name="connsiteY67" fmla="*/ 4581 h 10246"/>
              <a:gd name="connsiteX68" fmla="*/ 9919 w 10152"/>
              <a:gd name="connsiteY68" fmla="*/ 4648 h 10246"/>
              <a:gd name="connsiteX69" fmla="*/ 10044 w 10152"/>
              <a:gd name="connsiteY69" fmla="*/ 4725 h 10246"/>
              <a:gd name="connsiteX70" fmla="*/ 10116 w 10152"/>
              <a:gd name="connsiteY70" fmla="*/ 4812 h 10246"/>
              <a:gd name="connsiteX71" fmla="*/ 10152 w 10152"/>
              <a:gd name="connsiteY71" fmla="*/ 4910 h 10246"/>
              <a:gd name="connsiteX72" fmla="*/ 10116 w 10152"/>
              <a:gd name="connsiteY72" fmla="*/ 5012 h 10246"/>
              <a:gd name="connsiteX73" fmla="*/ 10044 w 10152"/>
              <a:gd name="connsiteY73" fmla="*/ 5100 h 10246"/>
              <a:gd name="connsiteX74" fmla="*/ 9919 w 10152"/>
              <a:gd name="connsiteY74" fmla="*/ 5176 h 10246"/>
              <a:gd name="connsiteX75" fmla="*/ 9740 w 10152"/>
              <a:gd name="connsiteY75" fmla="*/ 5243 h 10246"/>
              <a:gd name="connsiteX76" fmla="*/ 9561 w 10152"/>
              <a:gd name="connsiteY76" fmla="*/ 5303 h 10246"/>
              <a:gd name="connsiteX77" fmla="*/ 9381 w 10152"/>
              <a:gd name="connsiteY77" fmla="*/ 5356 h 10246"/>
              <a:gd name="connsiteX78" fmla="*/ 9166 w 10152"/>
              <a:gd name="connsiteY78" fmla="*/ 5412 h 10246"/>
              <a:gd name="connsiteX79" fmla="*/ 8951 w 10152"/>
              <a:gd name="connsiteY79" fmla="*/ 5468 h 10246"/>
              <a:gd name="connsiteX80" fmla="*/ 8736 w 10152"/>
              <a:gd name="connsiteY80" fmla="*/ 5521 h 10246"/>
              <a:gd name="connsiteX81" fmla="*/ 8557 w 10152"/>
              <a:gd name="connsiteY81" fmla="*/ 5581 h 10246"/>
              <a:gd name="connsiteX82" fmla="*/ 8396 w 10152"/>
              <a:gd name="connsiteY82" fmla="*/ 5648 h 10246"/>
              <a:gd name="connsiteX83" fmla="*/ 8270 w 10152"/>
              <a:gd name="connsiteY83" fmla="*/ 5725 h 10246"/>
              <a:gd name="connsiteX84" fmla="*/ 8181 w 10152"/>
              <a:gd name="connsiteY84" fmla="*/ 5812 h 10246"/>
              <a:gd name="connsiteX85" fmla="*/ 8163 w 10152"/>
              <a:gd name="connsiteY85" fmla="*/ 5912 h 10246"/>
              <a:gd name="connsiteX86" fmla="*/ 8181 w 10152"/>
              <a:gd name="connsiteY86" fmla="*/ 6012 h 10246"/>
              <a:gd name="connsiteX87" fmla="*/ 8270 w 10152"/>
              <a:gd name="connsiteY87" fmla="*/ 6100 h 10246"/>
              <a:gd name="connsiteX88" fmla="*/ 8396 w 10152"/>
              <a:gd name="connsiteY88" fmla="*/ 6176 h 10246"/>
              <a:gd name="connsiteX89" fmla="*/ 8557 w 10152"/>
              <a:gd name="connsiteY89" fmla="*/ 6243 h 10246"/>
              <a:gd name="connsiteX90" fmla="*/ 8736 w 10152"/>
              <a:gd name="connsiteY90" fmla="*/ 6303 h 10246"/>
              <a:gd name="connsiteX91" fmla="*/ 8951 w 10152"/>
              <a:gd name="connsiteY91" fmla="*/ 6356 h 10246"/>
              <a:gd name="connsiteX92" fmla="*/ 9381 w 10152"/>
              <a:gd name="connsiteY92" fmla="*/ 6468 h 10246"/>
              <a:gd name="connsiteX93" fmla="*/ 9561 w 10152"/>
              <a:gd name="connsiteY93" fmla="*/ 6521 h 10246"/>
              <a:gd name="connsiteX94" fmla="*/ 9740 w 10152"/>
              <a:gd name="connsiteY94" fmla="*/ 6581 h 10246"/>
              <a:gd name="connsiteX95" fmla="*/ 9919 w 10152"/>
              <a:gd name="connsiteY95" fmla="*/ 6648 h 10246"/>
              <a:gd name="connsiteX96" fmla="*/ 10044 w 10152"/>
              <a:gd name="connsiteY96" fmla="*/ 6725 h 10246"/>
              <a:gd name="connsiteX97" fmla="*/ 10116 w 10152"/>
              <a:gd name="connsiteY97" fmla="*/ 6812 h 10246"/>
              <a:gd name="connsiteX98" fmla="*/ 10152 w 10152"/>
              <a:gd name="connsiteY98" fmla="*/ 6912 h 10246"/>
              <a:gd name="connsiteX99" fmla="*/ 10116 w 10152"/>
              <a:gd name="connsiteY99" fmla="*/ 7012 h 10246"/>
              <a:gd name="connsiteX100" fmla="*/ 10044 w 10152"/>
              <a:gd name="connsiteY100" fmla="*/ 7100 h 10246"/>
              <a:gd name="connsiteX101" fmla="*/ 9919 w 10152"/>
              <a:gd name="connsiteY101" fmla="*/ 7176 h 10246"/>
              <a:gd name="connsiteX102" fmla="*/ 9740 w 10152"/>
              <a:gd name="connsiteY102" fmla="*/ 7243 h 10246"/>
              <a:gd name="connsiteX103" fmla="*/ 9561 w 10152"/>
              <a:gd name="connsiteY103" fmla="*/ 7303 h 10246"/>
              <a:gd name="connsiteX104" fmla="*/ 9381 w 10152"/>
              <a:gd name="connsiteY104" fmla="*/ 7356 h 10246"/>
              <a:gd name="connsiteX105" fmla="*/ 9166 w 10152"/>
              <a:gd name="connsiteY105" fmla="*/ 7412 h 10246"/>
              <a:gd name="connsiteX106" fmla="*/ 8951 w 10152"/>
              <a:gd name="connsiteY106" fmla="*/ 7468 h 10246"/>
              <a:gd name="connsiteX107" fmla="*/ 8736 w 10152"/>
              <a:gd name="connsiteY107" fmla="*/ 7521 h 10246"/>
              <a:gd name="connsiteX108" fmla="*/ 8557 w 10152"/>
              <a:gd name="connsiteY108" fmla="*/ 7581 h 10246"/>
              <a:gd name="connsiteX109" fmla="*/ 8396 w 10152"/>
              <a:gd name="connsiteY109" fmla="*/ 7648 h 10246"/>
              <a:gd name="connsiteX110" fmla="*/ 8270 w 10152"/>
              <a:gd name="connsiteY110" fmla="*/ 7725 h 10246"/>
              <a:gd name="connsiteX111" fmla="*/ 8181 w 10152"/>
              <a:gd name="connsiteY111" fmla="*/ 7812 h 10246"/>
              <a:gd name="connsiteX112" fmla="*/ 8163 w 10152"/>
              <a:gd name="connsiteY112" fmla="*/ 7912 h 10246"/>
              <a:gd name="connsiteX113" fmla="*/ 8181 w 10152"/>
              <a:gd name="connsiteY113" fmla="*/ 8012 h 10246"/>
              <a:gd name="connsiteX114" fmla="*/ 8270 w 10152"/>
              <a:gd name="connsiteY114" fmla="*/ 8100 h 10246"/>
              <a:gd name="connsiteX115" fmla="*/ 8396 w 10152"/>
              <a:gd name="connsiteY115" fmla="*/ 8176 h 10246"/>
              <a:gd name="connsiteX116" fmla="*/ 8557 w 10152"/>
              <a:gd name="connsiteY116" fmla="*/ 8243 h 10246"/>
              <a:gd name="connsiteX117" fmla="*/ 8736 w 10152"/>
              <a:gd name="connsiteY117" fmla="*/ 8303 h 10246"/>
              <a:gd name="connsiteX118" fmla="*/ 8951 w 10152"/>
              <a:gd name="connsiteY118" fmla="*/ 8356 h 10246"/>
              <a:gd name="connsiteX119" fmla="*/ 9166 w 10152"/>
              <a:gd name="connsiteY119" fmla="*/ 8412 h 10246"/>
              <a:gd name="connsiteX120" fmla="*/ 9381 w 10152"/>
              <a:gd name="connsiteY120" fmla="*/ 8468 h 10246"/>
              <a:gd name="connsiteX121" fmla="*/ 9561 w 10152"/>
              <a:gd name="connsiteY121" fmla="*/ 8521 h 10246"/>
              <a:gd name="connsiteX122" fmla="*/ 9740 w 10152"/>
              <a:gd name="connsiteY122" fmla="*/ 8581 h 10246"/>
              <a:gd name="connsiteX123" fmla="*/ 9919 w 10152"/>
              <a:gd name="connsiteY123" fmla="*/ 8648 h 10246"/>
              <a:gd name="connsiteX124" fmla="*/ 10044 w 10152"/>
              <a:gd name="connsiteY124" fmla="*/ 8725 h 10246"/>
              <a:gd name="connsiteX125" fmla="*/ 10116 w 10152"/>
              <a:gd name="connsiteY125" fmla="*/ 8812 h 10246"/>
              <a:gd name="connsiteX126" fmla="*/ 10152 w 10152"/>
              <a:gd name="connsiteY126" fmla="*/ 8912 h 10246"/>
              <a:gd name="connsiteX127" fmla="*/ 10116 w 10152"/>
              <a:gd name="connsiteY127" fmla="*/ 9012 h 10246"/>
              <a:gd name="connsiteX128" fmla="*/ 10044 w 10152"/>
              <a:gd name="connsiteY128" fmla="*/ 9100 h 10246"/>
              <a:gd name="connsiteX129" fmla="*/ 9919 w 10152"/>
              <a:gd name="connsiteY129" fmla="*/ 9176 h 10246"/>
              <a:gd name="connsiteX130" fmla="*/ 9740 w 10152"/>
              <a:gd name="connsiteY130" fmla="*/ 9243 h 10246"/>
              <a:gd name="connsiteX131" fmla="*/ 9561 w 10152"/>
              <a:gd name="connsiteY131" fmla="*/ 9303 h 10246"/>
              <a:gd name="connsiteX132" fmla="*/ 9381 w 10152"/>
              <a:gd name="connsiteY132" fmla="*/ 9356 h 10246"/>
              <a:gd name="connsiteX133" fmla="*/ 9166 w 10152"/>
              <a:gd name="connsiteY133" fmla="*/ 9412 h 10246"/>
              <a:gd name="connsiteX134" fmla="*/ 8951 w 10152"/>
              <a:gd name="connsiteY134" fmla="*/ 9468 h 10246"/>
              <a:gd name="connsiteX135" fmla="*/ 8736 w 10152"/>
              <a:gd name="connsiteY135" fmla="*/ 9521 h 10246"/>
              <a:gd name="connsiteX136" fmla="*/ 8557 w 10152"/>
              <a:gd name="connsiteY136" fmla="*/ 9581 h 10246"/>
              <a:gd name="connsiteX137" fmla="*/ 8396 w 10152"/>
              <a:gd name="connsiteY137" fmla="*/ 9648 h 10246"/>
              <a:gd name="connsiteX138" fmla="*/ 8270 w 10152"/>
              <a:gd name="connsiteY138" fmla="*/ 9725 h 10246"/>
              <a:gd name="connsiteX139" fmla="*/ 8181 w 10152"/>
              <a:gd name="connsiteY139" fmla="*/ 9812 h 10246"/>
              <a:gd name="connsiteX140" fmla="*/ 8163 w 10152"/>
              <a:gd name="connsiteY140" fmla="*/ 10232 h 10246"/>
              <a:gd name="connsiteX141" fmla="*/ 0 w 10152"/>
              <a:gd name="connsiteY141" fmla="*/ 10246 h 10246"/>
              <a:gd name="connsiteX142" fmla="*/ 152 w 10152"/>
              <a:gd name="connsiteY142" fmla="*/ 212 h 10246"/>
              <a:gd name="connsiteX0" fmla="*/ 152 w 10152"/>
              <a:gd name="connsiteY0" fmla="*/ 116 h 10150"/>
              <a:gd name="connsiteX1" fmla="*/ 7790 w 10152"/>
              <a:gd name="connsiteY1" fmla="*/ 112 h 10150"/>
              <a:gd name="connsiteX2" fmla="*/ 8181 w 10152"/>
              <a:gd name="connsiteY2" fmla="*/ 128 h 10150"/>
              <a:gd name="connsiteX3" fmla="*/ 8270 w 10152"/>
              <a:gd name="connsiteY3" fmla="*/ 4 h 10150"/>
              <a:gd name="connsiteX4" fmla="*/ 8396 w 10152"/>
              <a:gd name="connsiteY4" fmla="*/ 80 h 10150"/>
              <a:gd name="connsiteX5" fmla="*/ 8557 w 10152"/>
              <a:gd name="connsiteY5" fmla="*/ 147 h 10150"/>
              <a:gd name="connsiteX6" fmla="*/ 8736 w 10152"/>
              <a:gd name="connsiteY6" fmla="*/ 207 h 10150"/>
              <a:gd name="connsiteX7" fmla="*/ 8951 w 10152"/>
              <a:gd name="connsiteY7" fmla="*/ 260 h 10150"/>
              <a:gd name="connsiteX8" fmla="*/ 9166 w 10152"/>
              <a:gd name="connsiteY8" fmla="*/ 316 h 10150"/>
              <a:gd name="connsiteX9" fmla="*/ 9381 w 10152"/>
              <a:gd name="connsiteY9" fmla="*/ 372 h 10150"/>
              <a:gd name="connsiteX10" fmla="*/ 9561 w 10152"/>
              <a:gd name="connsiteY10" fmla="*/ 425 h 10150"/>
              <a:gd name="connsiteX11" fmla="*/ 9740 w 10152"/>
              <a:gd name="connsiteY11" fmla="*/ 485 h 10150"/>
              <a:gd name="connsiteX12" fmla="*/ 9919 w 10152"/>
              <a:gd name="connsiteY12" fmla="*/ 552 h 10150"/>
              <a:gd name="connsiteX13" fmla="*/ 10044 w 10152"/>
              <a:gd name="connsiteY13" fmla="*/ 629 h 10150"/>
              <a:gd name="connsiteX14" fmla="*/ 10116 w 10152"/>
              <a:gd name="connsiteY14" fmla="*/ 716 h 10150"/>
              <a:gd name="connsiteX15" fmla="*/ 10152 w 10152"/>
              <a:gd name="connsiteY15" fmla="*/ 816 h 10150"/>
              <a:gd name="connsiteX16" fmla="*/ 10116 w 10152"/>
              <a:gd name="connsiteY16" fmla="*/ 916 h 10150"/>
              <a:gd name="connsiteX17" fmla="*/ 10044 w 10152"/>
              <a:gd name="connsiteY17" fmla="*/ 1004 h 10150"/>
              <a:gd name="connsiteX18" fmla="*/ 9919 w 10152"/>
              <a:gd name="connsiteY18" fmla="*/ 1080 h 10150"/>
              <a:gd name="connsiteX19" fmla="*/ 9740 w 10152"/>
              <a:gd name="connsiteY19" fmla="*/ 1147 h 10150"/>
              <a:gd name="connsiteX20" fmla="*/ 9561 w 10152"/>
              <a:gd name="connsiteY20" fmla="*/ 1207 h 10150"/>
              <a:gd name="connsiteX21" fmla="*/ 9381 w 10152"/>
              <a:gd name="connsiteY21" fmla="*/ 1260 h 10150"/>
              <a:gd name="connsiteX22" fmla="*/ 9166 w 10152"/>
              <a:gd name="connsiteY22" fmla="*/ 1316 h 10150"/>
              <a:gd name="connsiteX23" fmla="*/ 8951 w 10152"/>
              <a:gd name="connsiteY23" fmla="*/ 1372 h 10150"/>
              <a:gd name="connsiteX24" fmla="*/ 8736 w 10152"/>
              <a:gd name="connsiteY24" fmla="*/ 1425 h 10150"/>
              <a:gd name="connsiteX25" fmla="*/ 8557 w 10152"/>
              <a:gd name="connsiteY25" fmla="*/ 1485 h 10150"/>
              <a:gd name="connsiteX26" fmla="*/ 8396 w 10152"/>
              <a:gd name="connsiteY26" fmla="*/ 1552 h 10150"/>
              <a:gd name="connsiteX27" fmla="*/ 8270 w 10152"/>
              <a:gd name="connsiteY27" fmla="*/ 1629 h 10150"/>
              <a:gd name="connsiteX28" fmla="*/ 8181 w 10152"/>
              <a:gd name="connsiteY28" fmla="*/ 1716 h 10150"/>
              <a:gd name="connsiteX29" fmla="*/ 8163 w 10152"/>
              <a:gd name="connsiteY29" fmla="*/ 1816 h 10150"/>
              <a:gd name="connsiteX30" fmla="*/ 8181 w 10152"/>
              <a:gd name="connsiteY30" fmla="*/ 1916 h 10150"/>
              <a:gd name="connsiteX31" fmla="*/ 8270 w 10152"/>
              <a:gd name="connsiteY31" fmla="*/ 2004 h 10150"/>
              <a:gd name="connsiteX32" fmla="*/ 8396 w 10152"/>
              <a:gd name="connsiteY32" fmla="*/ 2080 h 10150"/>
              <a:gd name="connsiteX33" fmla="*/ 8557 w 10152"/>
              <a:gd name="connsiteY33" fmla="*/ 2147 h 10150"/>
              <a:gd name="connsiteX34" fmla="*/ 8736 w 10152"/>
              <a:gd name="connsiteY34" fmla="*/ 2207 h 10150"/>
              <a:gd name="connsiteX35" fmla="*/ 8951 w 10152"/>
              <a:gd name="connsiteY35" fmla="*/ 2260 h 10150"/>
              <a:gd name="connsiteX36" fmla="*/ 9166 w 10152"/>
              <a:gd name="connsiteY36" fmla="*/ 2316 h 10150"/>
              <a:gd name="connsiteX37" fmla="*/ 9381 w 10152"/>
              <a:gd name="connsiteY37" fmla="*/ 2372 h 10150"/>
              <a:gd name="connsiteX38" fmla="*/ 9561 w 10152"/>
              <a:gd name="connsiteY38" fmla="*/ 2425 h 10150"/>
              <a:gd name="connsiteX39" fmla="*/ 9740 w 10152"/>
              <a:gd name="connsiteY39" fmla="*/ 2485 h 10150"/>
              <a:gd name="connsiteX40" fmla="*/ 9919 w 10152"/>
              <a:gd name="connsiteY40" fmla="*/ 2552 h 10150"/>
              <a:gd name="connsiteX41" fmla="*/ 10044 w 10152"/>
              <a:gd name="connsiteY41" fmla="*/ 2629 h 10150"/>
              <a:gd name="connsiteX42" fmla="*/ 10116 w 10152"/>
              <a:gd name="connsiteY42" fmla="*/ 2716 h 10150"/>
              <a:gd name="connsiteX43" fmla="*/ 10152 w 10152"/>
              <a:gd name="connsiteY43" fmla="*/ 2816 h 10150"/>
              <a:gd name="connsiteX44" fmla="*/ 10116 w 10152"/>
              <a:gd name="connsiteY44" fmla="*/ 2916 h 10150"/>
              <a:gd name="connsiteX45" fmla="*/ 10044 w 10152"/>
              <a:gd name="connsiteY45" fmla="*/ 3004 h 10150"/>
              <a:gd name="connsiteX46" fmla="*/ 9919 w 10152"/>
              <a:gd name="connsiteY46" fmla="*/ 3080 h 10150"/>
              <a:gd name="connsiteX47" fmla="*/ 9740 w 10152"/>
              <a:gd name="connsiteY47" fmla="*/ 3147 h 10150"/>
              <a:gd name="connsiteX48" fmla="*/ 9561 w 10152"/>
              <a:gd name="connsiteY48" fmla="*/ 3207 h 10150"/>
              <a:gd name="connsiteX49" fmla="*/ 9381 w 10152"/>
              <a:gd name="connsiteY49" fmla="*/ 3260 h 10150"/>
              <a:gd name="connsiteX50" fmla="*/ 9166 w 10152"/>
              <a:gd name="connsiteY50" fmla="*/ 3316 h 10150"/>
              <a:gd name="connsiteX51" fmla="*/ 8951 w 10152"/>
              <a:gd name="connsiteY51" fmla="*/ 3372 h 10150"/>
              <a:gd name="connsiteX52" fmla="*/ 8736 w 10152"/>
              <a:gd name="connsiteY52" fmla="*/ 3425 h 10150"/>
              <a:gd name="connsiteX53" fmla="*/ 8557 w 10152"/>
              <a:gd name="connsiteY53" fmla="*/ 3485 h 10150"/>
              <a:gd name="connsiteX54" fmla="*/ 8396 w 10152"/>
              <a:gd name="connsiteY54" fmla="*/ 3552 h 10150"/>
              <a:gd name="connsiteX55" fmla="*/ 8270 w 10152"/>
              <a:gd name="connsiteY55" fmla="*/ 3629 h 10150"/>
              <a:gd name="connsiteX56" fmla="*/ 8181 w 10152"/>
              <a:gd name="connsiteY56" fmla="*/ 3716 h 10150"/>
              <a:gd name="connsiteX57" fmla="*/ 8163 w 10152"/>
              <a:gd name="connsiteY57" fmla="*/ 3816 h 10150"/>
              <a:gd name="connsiteX58" fmla="*/ 8181 w 10152"/>
              <a:gd name="connsiteY58" fmla="*/ 3916 h 10150"/>
              <a:gd name="connsiteX59" fmla="*/ 8270 w 10152"/>
              <a:gd name="connsiteY59" fmla="*/ 4004 h 10150"/>
              <a:gd name="connsiteX60" fmla="*/ 8396 w 10152"/>
              <a:gd name="connsiteY60" fmla="*/ 4080 h 10150"/>
              <a:gd name="connsiteX61" fmla="*/ 8557 w 10152"/>
              <a:gd name="connsiteY61" fmla="*/ 4147 h 10150"/>
              <a:gd name="connsiteX62" fmla="*/ 8736 w 10152"/>
              <a:gd name="connsiteY62" fmla="*/ 4207 h 10150"/>
              <a:gd name="connsiteX63" fmla="*/ 8951 w 10152"/>
              <a:gd name="connsiteY63" fmla="*/ 4260 h 10150"/>
              <a:gd name="connsiteX64" fmla="*/ 9166 w 10152"/>
              <a:gd name="connsiteY64" fmla="*/ 4316 h 10150"/>
              <a:gd name="connsiteX65" fmla="*/ 9381 w 10152"/>
              <a:gd name="connsiteY65" fmla="*/ 4372 h 10150"/>
              <a:gd name="connsiteX66" fmla="*/ 9561 w 10152"/>
              <a:gd name="connsiteY66" fmla="*/ 4425 h 10150"/>
              <a:gd name="connsiteX67" fmla="*/ 9740 w 10152"/>
              <a:gd name="connsiteY67" fmla="*/ 4485 h 10150"/>
              <a:gd name="connsiteX68" fmla="*/ 9919 w 10152"/>
              <a:gd name="connsiteY68" fmla="*/ 4552 h 10150"/>
              <a:gd name="connsiteX69" fmla="*/ 10044 w 10152"/>
              <a:gd name="connsiteY69" fmla="*/ 4629 h 10150"/>
              <a:gd name="connsiteX70" fmla="*/ 10116 w 10152"/>
              <a:gd name="connsiteY70" fmla="*/ 4716 h 10150"/>
              <a:gd name="connsiteX71" fmla="*/ 10152 w 10152"/>
              <a:gd name="connsiteY71" fmla="*/ 4814 h 10150"/>
              <a:gd name="connsiteX72" fmla="*/ 10116 w 10152"/>
              <a:gd name="connsiteY72" fmla="*/ 4916 h 10150"/>
              <a:gd name="connsiteX73" fmla="*/ 10044 w 10152"/>
              <a:gd name="connsiteY73" fmla="*/ 5004 h 10150"/>
              <a:gd name="connsiteX74" fmla="*/ 9919 w 10152"/>
              <a:gd name="connsiteY74" fmla="*/ 5080 h 10150"/>
              <a:gd name="connsiteX75" fmla="*/ 9740 w 10152"/>
              <a:gd name="connsiteY75" fmla="*/ 5147 h 10150"/>
              <a:gd name="connsiteX76" fmla="*/ 9561 w 10152"/>
              <a:gd name="connsiteY76" fmla="*/ 5207 h 10150"/>
              <a:gd name="connsiteX77" fmla="*/ 9381 w 10152"/>
              <a:gd name="connsiteY77" fmla="*/ 5260 h 10150"/>
              <a:gd name="connsiteX78" fmla="*/ 9166 w 10152"/>
              <a:gd name="connsiteY78" fmla="*/ 5316 h 10150"/>
              <a:gd name="connsiteX79" fmla="*/ 8951 w 10152"/>
              <a:gd name="connsiteY79" fmla="*/ 5372 h 10150"/>
              <a:gd name="connsiteX80" fmla="*/ 8736 w 10152"/>
              <a:gd name="connsiteY80" fmla="*/ 5425 h 10150"/>
              <a:gd name="connsiteX81" fmla="*/ 8557 w 10152"/>
              <a:gd name="connsiteY81" fmla="*/ 5485 h 10150"/>
              <a:gd name="connsiteX82" fmla="*/ 8396 w 10152"/>
              <a:gd name="connsiteY82" fmla="*/ 5552 h 10150"/>
              <a:gd name="connsiteX83" fmla="*/ 8270 w 10152"/>
              <a:gd name="connsiteY83" fmla="*/ 5629 h 10150"/>
              <a:gd name="connsiteX84" fmla="*/ 8181 w 10152"/>
              <a:gd name="connsiteY84" fmla="*/ 5716 h 10150"/>
              <a:gd name="connsiteX85" fmla="*/ 8163 w 10152"/>
              <a:gd name="connsiteY85" fmla="*/ 5816 h 10150"/>
              <a:gd name="connsiteX86" fmla="*/ 8181 w 10152"/>
              <a:gd name="connsiteY86" fmla="*/ 5916 h 10150"/>
              <a:gd name="connsiteX87" fmla="*/ 8270 w 10152"/>
              <a:gd name="connsiteY87" fmla="*/ 6004 h 10150"/>
              <a:gd name="connsiteX88" fmla="*/ 8396 w 10152"/>
              <a:gd name="connsiteY88" fmla="*/ 6080 h 10150"/>
              <a:gd name="connsiteX89" fmla="*/ 8557 w 10152"/>
              <a:gd name="connsiteY89" fmla="*/ 6147 h 10150"/>
              <a:gd name="connsiteX90" fmla="*/ 8736 w 10152"/>
              <a:gd name="connsiteY90" fmla="*/ 6207 h 10150"/>
              <a:gd name="connsiteX91" fmla="*/ 8951 w 10152"/>
              <a:gd name="connsiteY91" fmla="*/ 6260 h 10150"/>
              <a:gd name="connsiteX92" fmla="*/ 9381 w 10152"/>
              <a:gd name="connsiteY92" fmla="*/ 6372 h 10150"/>
              <a:gd name="connsiteX93" fmla="*/ 9561 w 10152"/>
              <a:gd name="connsiteY93" fmla="*/ 6425 h 10150"/>
              <a:gd name="connsiteX94" fmla="*/ 9740 w 10152"/>
              <a:gd name="connsiteY94" fmla="*/ 6485 h 10150"/>
              <a:gd name="connsiteX95" fmla="*/ 9919 w 10152"/>
              <a:gd name="connsiteY95" fmla="*/ 6552 h 10150"/>
              <a:gd name="connsiteX96" fmla="*/ 10044 w 10152"/>
              <a:gd name="connsiteY96" fmla="*/ 6629 h 10150"/>
              <a:gd name="connsiteX97" fmla="*/ 10116 w 10152"/>
              <a:gd name="connsiteY97" fmla="*/ 6716 h 10150"/>
              <a:gd name="connsiteX98" fmla="*/ 10152 w 10152"/>
              <a:gd name="connsiteY98" fmla="*/ 6816 h 10150"/>
              <a:gd name="connsiteX99" fmla="*/ 10116 w 10152"/>
              <a:gd name="connsiteY99" fmla="*/ 6916 h 10150"/>
              <a:gd name="connsiteX100" fmla="*/ 10044 w 10152"/>
              <a:gd name="connsiteY100" fmla="*/ 7004 h 10150"/>
              <a:gd name="connsiteX101" fmla="*/ 9919 w 10152"/>
              <a:gd name="connsiteY101" fmla="*/ 7080 h 10150"/>
              <a:gd name="connsiteX102" fmla="*/ 9740 w 10152"/>
              <a:gd name="connsiteY102" fmla="*/ 7147 h 10150"/>
              <a:gd name="connsiteX103" fmla="*/ 9561 w 10152"/>
              <a:gd name="connsiteY103" fmla="*/ 7207 h 10150"/>
              <a:gd name="connsiteX104" fmla="*/ 9381 w 10152"/>
              <a:gd name="connsiteY104" fmla="*/ 7260 h 10150"/>
              <a:gd name="connsiteX105" fmla="*/ 9166 w 10152"/>
              <a:gd name="connsiteY105" fmla="*/ 7316 h 10150"/>
              <a:gd name="connsiteX106" fmla="*/ 8951 w 10152"/>
              <a:gd name="connsiteY106" fmla="*/ 7372 h 10150"/>
              <a:gd name="connsiteX107" fmla="*/ 8736 w 10152"/>
              <a:gd name="connsiteY107" fmla="*/ 7425 h 10150"/>
              <a:gd name="connsiteX108" fmla="*/ 8557 w 10152"/>
              <a:gd name="connsiteY108" fmla="*/ 7485 h 10150"/>
              <a:gd name="connsiteX109" fmla="*/ 8396 w 10152"/>
              <a:gd name="connsiteY109" fmla="*/ 7552 h 10150"/>
              <a:gd name="connsiteX110" fmla="*/ 8270 w 10152"/>
              <a:gd name="connsiteY110" fmla="*/ 7629 h 10150"/>
              <a:gd name="connsiteX111" fmla="*/ 8181 w 10152"/>
              <a:gd name="connsiteY111" fmla="*/ 7716 h 10150"/>
              <a:gd name="connsiteX112" fmla="*/ 8163 w 10152"/>
              <a:gd name="connsiteY112" fmla="*/ 7816 h 10150"/>
              <a:gd name="connsiteX113" fmla="*/ 8181 w 10152"/>
              <a:gd name="connsiteY113" fmla="*/ 7916 h 10150"/>
              <a:gd name="connsiteX114" fmla="*/ 8270 w 10152"/>
              <a:gd name="connsiteY114" fmla="*/ 8004 h 10150"/>
              <a:gd name="connsiteX115" fmla="*/ 8396 w 10152"/>
              <a:gd name="connsiteY115" fmla="*/ 8080 h 10150"/>
              <a:gd name="connsiteX116" fmla="*/ 8557 w 10152"/>
              <a:gd name="connsiteY116" fmla="*/ 8147 h 10150"/>
              <a:gd name="connsiteX117" fmla="*/ 8736 w 10152"/>
              <a:gd name="connsiteY117" fmla="*/ 8207 h 10150"/>
              <a:gd name="connsiteX118" fmla="*/ 8951 w 10152"/>
              <a:gd name="connsiteY118" fmla="*/ 8260 h 10150"/>
              <a:gd name="connsiteX119" fmla="*/ 9166 w 10152"/>
              <a:gd name="connsiteY119" fmla="*/ 8316 h 10150"/>
              <a:gd name="connsiteX120" fmla="*/ 9381 w 10152"/>
              <a:gd name="connsiteY120" fmla="*/ 8372 h 10150"/>
              <a:gd name="connsiteX121" fmla="*/ 9561 w 10152"/>
              <a:gd name="connsiteY121" fmla="*/ 8425 h 10150"/>
              <a:gd name="connsiteX122" fmla="*/ 9740 w 10152"/>
              <a:gd name="connsiteY122" fmla="*/ 8485 h 10150"/>
              <a:gd name="connsiteX123" fmla="*/ 9919 w 10152"/>
              <a:gd name="connsiteY123" fmla="*/ 8552 h 10150"/>
              <a:gd name="connsiteX124" fmla="*/ 10044 w 10152"/>
              <a:gd name="connsiteY124" fmla="*/ 8629 h 10150"/>
              <a:gd name="connsiteX125" fmla="*/ 10116 w 10152"/>
              <a:gd name="connsiteY125" fmla="*/ 8716 h 10150"/>
              <a:gd name="connsiteX126" fmla="*/ 10152 w 10152"/>
              <a:gd name="connsiteY126" fmla="*/ 8816 h 10150"/>
              <a:gd name="connsiteX127" fmla="*/ 10116 w 10152"/>
              <a:gd name="connsiteY127" fmla="*/ 8916 h 10150"/>
              <a:gd name="connsiteX128" fmla="*/ 10044 w 10152"/>
              <a:gd name="connsiteY128" fmla="*/ 9004 h 10150"/>
              <a:gd name="connsiteX129" fmla="*/ 9919 w 10152"/>
              <a:gd name="connsiteY129" fmla="*/ 9080 h 10150"/>
              <a:gd name="connsiteX130" fmla="*/ 9740 w 10152"/>
              <a:gd name="connsiteY130" fmla="*/ 9147 h 10150"/>
              <a:gd name="connsiteX131" fmla="*/ 9561 w 10152"/>
              <a:gd name="connsiteY131" fmla="*/ 9207 h 10150"/>
              <a:gd name="connsiteX132" fmla="*/ 9381 w 10152"/>
              <a:gd name="connsiteY132" fmla="*/ 9260 h 10150"/>
              <a:gd name="connsiteX133" fmla="*/ 9166 w 10152"/>
              <a:gd name="connsiteY133" fmla="*/ 9316 h 10150"/>
              <a:gd name="connsiteX134" fmla="*/ 8951 w 10152"/>
              <a:gd name="connsiteY134" fmla="*/ 9372 h 10150"/>
              <a:gd name="connsiteX135" fmla="*/ 8736 w 10152"/>
              <a:gd name="connsiteY135" fmla="*/ 9425 h 10150"/>
              <a:gd name="connsiteX136" fmla="*/ 8557 w 10152"/>
              <a:gd name="connsiteY136" fmla="*/ 9485 h 10150"/>
              <a:gd name="connsiteX137" fmla="*/ 8396 w 10152"/>
              <a:gd name="connsiteY137" fmla="*/ 9552 h 10150"/>
              <a:gd name="connsiteX138" fmla="*/ 8270 w 10152"/>
              <a:gd name="connsiteY138" fmla="*/ 9629 h 10150"/>
              <a:gd name="connsiteX139" fmla="*/ 8181 w 10152"/>
              <a:gd name="connsiteY139" fmla="*/ 9716 h 10150"/>
              <a:gd name="connsiteX140" fmla="*/ 8163 w 10152"/>
              <a:gd name="connsiteY140" fmla="*/ 10136 h 10150"/>
              <a:gd name="connsiteX141" fmla="*/ 0 w 10152"/>
              <a:gd name="connsiteY141" fmla="*/ 10150 h 10150"/>
              <a:gd name="connsiteX142" fmla="*/ 152 w 10152"/>
              <a:gd name="connsiteY142" fmla="*/ 116 h 10150"/>
              <a:gd name="connsiteX0" fmla="*/ 152 w 10152"/>
              <a:gd name="connsiteY0" fmla="*/ 96 h 10130"/>
              <a:gd name="connsiteX1" fmla="*/ 7790 w 10152"/>
              <a:gd name="connsiteY1" fmla="*/ 92 h 10130"/>
              <a:gd name="connsiteX2" fmla="*/ 8181 w 10152"/>
              <a:gd name="connsiteY2" fmla="*/ 108 h 10130"/>
              <a:gd name="connsiteX3" fmla="*/ 8415 w 10152"/>
              <a:gd name="connsiteY3" fmla="*/ 110 h 10130"/>
              <a:gd name="connsiteX4" fmla="*/ 8396 w 10152"/>
              <a:gd name="connsiteY4" fmla="*/ 60 h 10130"/>
              <a:gd name="connsiteX5" fmla="*/ 8557 w 10152"/>
              <a:gd name="connsiteY5" fmla="*/ 127 h 10130"/>
              <a:gd name="connsiteX6" fmla="*/ 8736 w 10152"/>
              <a:gd name="connsiteY6" fmla="*/ 187 h 10130"/>
              <a:gd name="connsiteX7" fmla="*/ 8951 w 10152"/>
              <a:gd name="connsiteY7" fmla="*/ 240 h 10130"/>
              <a:gd name="connsiteX8" fmla="*/ 9166 w 10152"/>
              <a:gd name="connsiteY8" fmla="*/ 296 h 10130"/>
              <a:gd name="connsiteX9" fmla="*/ 9381 w 10152"/>
              <a:gd name="connsiteY9" fmla="*/ 352 h 10130"/>
              <a:gd name="connsiteX10" fmla="*/ 9561 w 10152"/>
              <a:gd name="connsiteY10" fmla="*/ 405 h 10130"/>
              <a:gd name="connsiteX11" fmla="*/ 9740 w 10152"/>
              <a:gd name="connsiteY11" fmla="*/ 465 h 10130"/>
              <a:gd name="connsiteX12" fmla="*/ 9919 w 10152"/>
              <a:gd name="connsiteY12" fmla="*/ 532 h 10130"/>
              <a:gd name="connsiteX13" fmla="*/ 10044 w 10152"/>
              <a:gd name="connsiteY13" fmla="*/ 609 h 10130"/>
              <a:gd name="connsiteX14" fmla="*/ 10116 w 10152"/>
              <a:gd name="connsiteY14" fmla="*/ 696 h 10130"/>
              <a:gd name="connsiteX15" fmla="*/ 10152 w 10152"/>
              <a:gd name="connsiteY15" fmla="*/ 796 h 10130"/>
              <a:gd name="connsiteX16" fmla="*/ 10116 w 10152"/>
              <a:gd name="connsiteY16" fmla="*/ 896 h 10130"/>
              <a:gd name="connsiteX17" fmla="*/ 10044 w 10152"/>
              <a:gd name="connsiteY17" fmla="*/ 984 h 10130"/>
              <a:gd name="connsiteX18" fmla="*/ 9919 w 10152"/>
              <a:gd name="connsiteY18" fmla="*/ 1060 h 10130"/>
              <a:gd name="connsiteX19" fmla="*/ 9740 w 10152"/>
              <a:gd name="connsiteY19" fmla="*/ 1127 h 10130"/>
              <a:gd name="connsiteX20" fmla="*/ 9561 w 10152"/>
              <a:gd name="connsiteY20" fmla="*/ 1187 h 10130"/>
              <a:gd name="connsiteX21" fmla="*/ 9381 w 10152"/>
              <a:gd name="connsiteY21" fmla="*/ 1240 h 10130"/>
              <a:gd name="connsiteX22" fmla="*/ 9166 w 10152"/>
              <a:gd name="connsiteY22" fmla="*/ 1296 h 10130"/>
              <a:gd name="connsiteX23" fmla="*/ 8951 w 10152"/>
              <a:gd name="connsiteY23" fmla="*/ 1352 h 10130"/>
              <a:gd name="connsiteX24" fmla="*/ 8736 w 10152"/>
              <a:gd name="connsiteY24" fmla="*/ 1405 h 10130"/>
              <a:gd name="connsiteX25" fmla="*/ 8557 w 10152"/>
              <a:gd name="connsiteY25" fmla="*/ 1465 h 10130"/>
              <a:gd name="connsiteX26" fmla="*/ 8396 w 10152"/>
              <a:gd name="connsiteY26" fmla="*/ 1532 h 10130"/>
              <a:gd name="connsiteX27" fmla="*/ 8270 w 10152"/>
              <a:gd name="connsiteY27" fmla="*/ 1609 h 10130"/>
              <a:gd name="connsiteX28" fmla="*/ 8181 w 10152"/>
              <a:gd name="connsiteY28" fmla="*/ 1696 h 10130"/>
              <a:gd name="connsiteX29" fmla="*/ 8163 w 10152"/>
              <a:gd name="connsiteY29" fmla="*/ 1796 h 10130"/>
              <a:gd name="connsiteX30" fmla="*/ 8181 w 10152"/>
              <a:gd name="connsiteY30" fmla="*/ 1896 h 10130"/>
              <a:gd name="connsiteX31" fmla="*/ 8270 w 10152"/>
              <a:gd name="connsiteY31" fmla="*/ 1984 h 10130"/>
              <a:gd name="connsiteX32" fmla="*/ 8396 w 10152"/>
              <a:gd name="connsiteY32" fmla="*/ 2060 h 10130"/>
              <a:gd name="connsiteX33" fmla="*/ 8557 w 10152"/>
              <a:gd name="connsiteY33" fmla="*/ 2127 h 10130"/>
              <a:gd name="connsiteX34" fmla="*/ 8736 w 10152"/>
              <a:gd name="connsiteY34" fmla="*/ 2187 h 10130"/>
              <a:gd name="connsiteX35" fmla="*/ 8951 w 10152"/>
              <a:gd name="connsiteY35" fmla="*/ 2240 h 10130"/>
              <a:gd name="connsiteX36" fmla="*/ 9166 w 10152"/>
              <a:gd name="connsiteY36" fmla="*/ 2296 h 10130"/>
              <a:gd name="connsiteX37" fmla="*/ 9381 w 10152"/>
              <a:gd name="connsiteY37" fmla="*/ 2352 h 10130"/>
              <a:gd name="connsiteX38" fmla="*/ 9561 w 10152"/>
              <a:gd name="connsiteY38" fmla="*/ 2405 h 10130"/>
              <a:gd name="connsiteX39" fmla="*/ 9740 w 10152"/>
              <a:gd name="connsiteY39" fmla="*/ 2465 h 10130"/>
              <a:gd name="connsiteX40" fmla="*/ 9919 w 10152"/>
              <a:gd name="connsiteY40" fmla="*/ 2532 h 10130"/>
              <a:gd name="connsiteX41" fmla="*/ 10044 w 10152"/>
              <a:gd name="connsiteY41" fmla="*/ 2609 h 10130"/>
              <a:gd name="connsiteX42" fmla="*/ 10116 w 10152"/>
              <a:gd name="connsiteY42" fmla="*/ 2696 h 10130"/>
              <a:gd name="connsiteX43" fmla="*/ 10152 w 10152"/>
              <a:gd name="connsiteY43" fmla="*/ 2796 h 10130"/>
              <a:gd name="connsiteX44" fmla="*/ 10116 w 10152"/>
              <a:gd name="connsiteY44" fmla="*/ 2896 h 10130"/>
              <a:gd name="connsiteX45" fmla="*/ 10044 w 10152"/>
              <a:gd name="connsiteY45" fmla="*/ 2984 h 10130"/>
              <a:gd name="connsiteX46" fmla="*/ 9919 w 10152"/>
              <a:gd name="connsiteY46" fmla="*/ 3060 h 10130"/>
              <a:gd name="connsiteX47" fmla="*/ 9740 w 10152"/>
              <a:gd name="connsiteY47" fmla="*/ 3127 h 10130"/>
              <a:gd name="connsiteX48" fmla="*/ 9561 w 10152"/>
              <a:gd name="connsiteY48" fmla="*/ 3187 h 10130"/>
              <a:gd name="connsiteX49" fmla="*/ 9381 w 10152"/>
              <a:gd name="connsiteY49" fmla="*/ 3240 h 10130"/>
              <a:gd name="connsiteX50" fmla="*/ 9166 w 10152"/>
              <a:gd name="connsiteY50" fmla="*/ 3296 h 10130"/>
              <a:gd name="connsiteX51" fmla="*/ 8951 w 10152"/>
              <a:gd name="connsiteY51" fmla="*/ 3352 h 10130"/>
              <a:gd name="connsiteX52" fmla="*/ 8736 w 10152"/>
              <a:gd name="connsiteY52" fmla="*/ 3405 h 10130"/>
              <a:gd name="connsiteX53" fmla="*/ 8557 w 10152"/>
              <a:gd name="connsiteY53" fmla="*/ 3465 h 10130"/>
              <a:gd name="connsiteX54" fmla="*/ 8396 w 10152"/>
              <a:gd name="connsiteY54" fmla="*/ 3532 h 10130"/>
              <a:gd name="connsiteX55" fmla="*/ 8270 w 10152"/>
              <a:gd name="connsiteY55" fmla="*/ 3609 h 10130"/>
              <a:gd name="connsiteX56" fmla="*/ 8181 w 10152"/>
              <a:gd name="connsiteY56" fmla="*/ 3696 h 10130"/>
              <a:gd name="connsiteX57" fmla="*/ 8163 w 10152"/>
              <a:gd name="connsiteY57" fmla="*/ 3796 h 10130"/>
              <a:gd name="connsiteX58" fmla="*/ 8181 w 10152"/>
              <a:gd name="connsiteY58" fmla="*/ 3896 h 10130"/>
              <a:gd name="connsiteX59" fmla="*/ 8270 w 10152"/>
              <a:gd name="connsiteY59" fmla="*/ 3984 h 10130"/>
              <a:gd name="connsiteX60" fmla="*/ 8396 w 10152"/>
              <a:gd name="connsiteY60" fmla="*/ 4060 h 10130"/>
              <a:gd name="connsiteX61" fmla="*/ 8557 w 10152"/>
              <a:gd name="connsiteY61" fmla="*/ 4127 h 10130"/>
              <a:gd name="connsiteX62" fmla="*/ 8736 w 10152"/>
              <a:gd name="connsiteY62" fmla="*/ 4187 h 10130"/>
              <a:gd name="connsiteX63" fmla="*/ 8951 w 10152"/>
              <a:gd name="connsiteY63" fmla="*/ 4240 h 10130"/>
              <a:gd name="connsiteX64" fmla="*/ 9166 w 10152"/>
              <a:gd name="connsiteY64" fmla="*/ 4296 h 10130"/>
              <a:gd name="connsiteX65" fmla="*/ 9381 w 10152"/>
              <a:gd name="connsiteY65" fmla="*/ 4352 h 10130"/>
              <a:gd name="connsiteX66" fmla="*/ 9561 w 10152"/>
              <a:gd name="connsiteY66" fmla="*/ 4405 h 10130"/>
              <a:gd name="connsiteX67" fmla="*/ 9740 w 10152"/>
              <a:gd name="connsiteY67" fmla="*/ 4465 h 10130"/>
              <a:gd name="connsiteX68" fmla="*/ 9919 w 10152"/>
              <a:gd name="connsiteY68" fmla="*/ 4532 h 10130"/>
              <a:gd name="connsiteX69" fmla="*/ 10044 w 10152"/>
              <a:gd name="connsiteY69" fmla="*/ 4609 h 10130"/>
              <a:gd name="connsiteX70" fmla="*/ 10116 w 10152"/>
              <a:gd name="connsiteY70" fmla="*/ 4696 h 10130"/>
              <a:gd name="connsiteX71" fmla="*/ 10152 w 10152"/>
              <a:gd name="connsiteY71" fmla="*/ 4794 h 10130"/>
              <a:gd name="connsiteX72" fmla="*/ 10116 w 10152"/>
              <a:gd name="connsiteY72" fmla="*/ 4896 h 10130"/>
              <a:gd name="connsiteX73" fmla="*/ 10044 w 10152"/>
              <a:gd name="connsiteY73" fmla="*/ 4984 h 10130"/>
              <a:gd name="connsiteX74" fmla="*/ 9919 w 10152"/>
              <a:gd name="connsiteY74" fmla="*/ 5060 h 10130"/>
              <a:gd name="connsiteX75" fmla="*/ 9740 w 10152"/>
              <a:gd name="connsiteY75" fmla="*/ 5127 h 10130"/>
              <a:gd name="connsiteX76" fmla="*/ 9561 w 10152"/>
              <a:gd name="connsiteY76" fmla="*/ 5187 h 10130"/>
              <a:gd name="connsiteX77" fmla="*/ 9381 w 10152"/>
              <a:gd name="connsiteY77" fmla="*/ 5240 h 10130"/>
              <a:gd name="connsiteX78" fmla="*/ 9166 w 10152"/>
              <a:gd name="connsiteY78" fmla="*/ 5296 h 10130"/>
              <a:gd name="connsiteX79" fmla="*/ 8951 w 10152"/>
              <a:gd name="connsiteY79" fmla="*/ 5352 h 10130"/>
              <a:gd name="connsiteX80" fmla="*/ 8736 w 10152"/>
              <a:gd name="connsiteY80" fmla="*/ 5405 h 10130"/>
              <a:gd name="connsiteX81" fmla="*/ 8557 w 10152"/>
              <a:gd name="connsiteY81" fmla="*/ 5465 h 10130"/>
              <a:gd name="connsiteX82" fmla="*/ 8396 w 10152"/>
              <a:gd name="connsiteY82" fmla="*/ 5532 h 10130"/>
              <a:gd name="connsiteX83" fmla="*/ 8270 w 10152"/>
              <a:gd name="connsiteY83" fmla="*/ 5609 h 10130"/>
              <a:gd name="connsiteX84" fmla="*/ 8181 w 10152"/>
              <a:gd name="connsiteY84" fmla="*/ 5696 h 10130"/>
              <a:gd name="connsiteX85" fmla="*/ 8163 w 10152"/>
              <a:gd name="connsiteY85" fmla="*/ 5796 h 10130"/>
              <a:gd name="connsiteX86" fmla="*/ 8181 w 10152"/>
              <a:gd name="connsiteY86" fmla="*/ 5896 h 10130"/>
              <a:gd name="connsiteX87" fmla="*/ 8270 w 10152"/>
              <a:gd name="connsiteY87" fmla="*/ 5984 h 10130"/>
              <a:gd name="connsiteX88" fmla="*/ 8396 w 10152"/>
              <a:gd name="connsiteY88" fmla="*/ 6060 h 10130"/>
              <a:gd name="connsiteX89" fmla="*/ 8557 w 10152"/>
              <a:gd name="connsiteY89" fmla="*/ 6127 h 10130"/>
              <a:gd name="connsiteX90" fmla="*/ 8736 w 10152"/>
              <a:gd name="connsiteY90" fmla="*/ 6187 h 10130"/>
              <a:gd name="connsiteX91" fmla="*/ 8951 w 10152"/>
              <a:gd name="connsiteY91" fmla="*/ 6240 h 10130"/>
              <a:gd name="connsiteX92" fmla="*/ 9381 w 10152"/>
              <a:gd name="connsiteY92" fmla="*/ 6352 h 10130"/>
              <a:gd name="connsiteX93" fmla="*/ 9561 w 10152"/>
              <a:gd name="connsiteY93" fmla="*/ 6405 h 10130"/>
              <a:gd name="connsiteX94" fmla="*/ 9740 w 10152"/>
              <a:gd name="connsiteY94" fmla="*/ 6465 h 10130"/>
              <a:gd name="connsiteX95" fmla="*/ 9919 w 10152"/>
              <a:gd name="connsiteY95" fmla="*/ 6532 h 10130"/>
              <a:gd name="connsiteX96" fmla="*/ 10044 w 10152"/>
              <a:gd name="connsiteY96" fmla="*/ 6609 h 10130"/>
              <a:gd name="connsiteX97" fmla="*/ 10116 w 10152"/>
              <a:gd name="connsiteY97" fmla="*/ 6696 h 10130"/>
              <a:gd name="connsiteX98" fmla="*/ 10152 w 10152"/>
              <a:gd name="connsiteY98" fmla="*/ 6796 h 10130"/>
              <a:gd name="connsiteX99" fmla="*/ 10116 w 10152"/>
              <a:gd name="connsiteY99" fmla="*/ 6896 h 10130"/>
              <a:gd name="connsiteX100" fmla="*/ 10044 w 10152"/>
              <a:gd name="connsiteY100" fmla="*/ 6984 h 10130"/>
              <a:gd name="connsiteX101" fmla="*/ 9919 w 10152"/>
              <a:gd name="connsiteY101" fmla="*/ 7060 h 10130"/>
              <a:gd name="connsiteX102" fmla="*/ 9740 w 10152"/>
              <a:gd name="connsiteY102" fmla="*/ 7127 h 10130"/>
              <a:gd name="connsiteX103" fmla="*/ 9561 w 10152"/>
              <a:gd name="connsiteY103" fmla="*/ 7187 h 10130"/>
              <a:gd name="connsiteX104" fmla="*/ 9381 w 10152"/>
              <a:gd name="connsiteY104" fmla="*/ 7240 h 10130"/>
              <a:gd name="connsiteX105" fmla="*/ 9166 w 10152"/>
              <a:gd name="connsiteY105" fmla="*/ 7296 h 10130"/>
              <a:gd name="connsiteX106" fmla="*/ 8951 w 10152"/>
              <a:gd name="connsiteY106" fmla="*/ 7352 h 10130"/>
              <a:gd name="connsiteX107" fmla="*/ 8736 w 10152"/>
              <a:gd name="connsiteY107" fmla="*/ 7405 h 10130"/>
              <a:gd name="connsiteX108" fmla="*/ 8557 w 10152"/>
              <a:gd name="connsiteY108" fmla="*/ 7465 h 10130"/>
              <a:gd name="connsiteX109" fmla="*/ 8396 w 10152"/>
              <a:gd name="connsiteY109" fmla="*/ 7532 h 10130"/>
              <a:gd name="connsiteX110" fmla="*/ 8270 w 10152"/>
              <a:gd name="connsiteY110" fmla="*/ 7609 h 10130"/>
              <a:gd name="connsiteX111" fmla="*/ 8181 w 10152"/>
              <a:gd name="connsiteY111" fmla="*/ 7696 h 10130"/>
              <a:gd name="connsiteX112" fmla="*/ 8163 w 10152"/>
              <a:gd name="connsiteY112" fmla="*/ 7796 h 10130"/>
              <a:gd name="connsiteX113" fmla="*/ 8181 w 10152"/>
              <a:gd name="connsiteY113" fmla="*/ 7896 h 10130"/>
              <a:gd name="connsiteX114" fmla="*/ 8270 w 10152"/>
              <a:gd name="connsiteY114" fmla="*/ 7984 h 10130"/>
              <a:gd name="connsiteX115" fmla="*/ 8396 w 10152"/>
              <a:gd name="connsiteY115" fmla="*/ 8060 h 10130"/>
              <a:gd name="connsiteX116" fmla="*/ 8557 w 10152"/>
              <a:gd name="connsiteY116" fmla="*/ 8127 h 10130"/>
              <a:gd name="connsiteX117" fmla="*/ 8736 w 10152"/>
              <a:gd name="connsiteY117" fmla="*/ 8187 h 10130"/>
              <a:gd name="connsiteX118" fmla="*/ 8951 w 10152"/>
              <a:gd name="connsiteY118" fmla="*/ 8240 h 10130"/>
              <a:gd name="connsiteX119" fmla="*/ 9166 w 10152"/>
              <a:gd name="connsiteY119" fmla="*/ 8296 h 10130"/>
              <a:gd name="connsiteX120" fmla="*/ 9381 w 10152"/>
              <a:gd name="connsiteY120" fmla="*/ 8352 h 10130"/>
              <a:gd name="connsiteX121" fmla="*/ 9561 w 10152"/>
              <a:gd name="connsiteY121" fmla="*/ 8405 h 10130"/>
              <a:gd name="connsiteX122" fmla="*/ 9740 w 10152"/>
              <a:gd name="connsiteY122" fmla="*/ 8465 h 10130"/>
              <a:gd name="connsiteX123" fmla="*/ 9919 w 10152"/>
              <a:gd name="connsiteY123" fmla="*/ 8532 h 10130"/>
              <a:gd name="connsiteX124" fmla="*/ 10044 w 10152"/>
              <a:gd name="connsiteY124" fmla="*/ 8609 h 10130"/>
              <a:gd name="connsiteX125" fmla="*/ 10116 w 10152"/>
              <a:gd name="connsiteY125" fmla="*/ 8696 h 10130"/>
              <a:gd name="connsiteX126" fmla="*/ 10152 w 10152"/>
              <a:gd name="connsiteY126" fmla="*/ 8796 h 10130"/>
              <a:gd name="connsiteX127" fmla="*/ 10116 w 10152"/>
              <a:gd name="connsiteY127" fmla="*/ 8896 h 10130"/>
              <a:gd name="connsiteX128" fmla="*/ 10044 w 10152"/>
              <a:gd name="connsiteY128" fmla="*/ 8984 h 10130"/>
              <a:gd name="connsiteX129" fmla="*/ 9919 w 10152"/>
              <a:gd name="connsiteY129" fmla="*/ 9060 h 10130"/>
              <a:gd name="connsiteX130" fmla="*/ 9740 w 10152"/>
              <a:gd name="connsiteY130" fmla="*/ 9127 h 10130"/>
              <a:gd name="connsiteX131" fmla="*/ 9561 w 10152"/>
              <a:gd name="connsiteY131" fmla="*/ 9187 h 10130"/>
              <a:gd name="connsiteX132" fmla="*/ 9381 w 10152"/>
              <a:gd name="connsiteY132" fmla="*/ 9240 h 10130"/>
              <a:gd name="connsiteX133" fmla="*/ 9166 w 10152"/>
              <a:gd name="connsiteY133" fmla="*/ 9296 h 10130"/>
              <a:gd name="connsiteX134" fmla="*/ 8951 w 10152"/>
              <a:gd name="connsiteY134" fmla="*/ 9352 h 10130"/>
              <a:gd name="connsiteX135" fmla="*/ 8736 w 10152"/>
              <a:gd name="connsiteY135" fmla="*/ 9405 h 10130"/>
              <a:gd name="connsiteX136" fmla="*/ 8557 w 10152"/>
              <a:gd name="connsiteY136" fmla="*/ 9465 h 10130"/>
              <a:gd name="connsiteX137" fmla="*/ 8396 w 10152"/>
              <a:gd name="connsiteY137" fmla="*/ 9532 h 10130"/>
              <a:gd name="connsiteX138" fmla="*/ 8270 w 10152"/>
              <a:gd name="connsiteY138" fmla="*/ 9609 h 10130"/>
              <a:gd name="connsiteX139" fmla="*/ 8181 w 10152"/>
              <a:gd name="connsiteY139" fmla="*/ 9696 h 10130"/>
              <a:gd name="connsiteX140" fmla="*/ 8163 w 10152"/>
              <a:gd name="connsiteY140" fmla="*/ 10116 h 10130"/>
              <a:gd name="connsiteX141" fmla="*/ 0 w 10152"/>
              <a:gd name="connsiteY141" fmla="*/ 10130 h 10130"/>
              <a:gd name="connsiteX142" fmla="*/ 152 w 10152"/>
              <a:gd name="connsiteY142" fmla="*/ 96 h 10130"/>
              <a:gd name="connsiteX0" fmla="*/ 152 w 10152"/>
              <a:gd name="connsiteY0" fmla="*/ 96 h 10130"/>
              <a:gd name="connsiteX1" fmla="*/ 8408 w 10152"/>
              <a:gd name="connsiteY1" fmla="*/ 92 h 10130"/>
              <a:gd name="connsiteX2" fmla="*/ 8181 w 10152"/>
              <a:gd name="connsiteY2" fmla="*/ 108 h 10130"/>
              <a:gd name="connsiteX3" fmla="*/ 8415 w 10152"/>
              <a:gd name="connsiteY3" fmla="*/ 110 h 10130"/>
              <a:gd name="connsiteX4" fmla="*/ 8396 w 10152"/>
              <a:gd name="connsiteY4" fmla="*/ 60 h 10130"/>
              <a:gd name="connsiteX5" fmla="*/ 8557 w 10152"/>
              <a:gd name="connsiteY5" fmla="*/ 127 h 10130"/>
              <a:gd name="connsiteX6" fmla="*/ 8736 w 10152"/>
              <a:gd name="connsiteY6" fmla="*/ 187 h 10130"/>
              <a:gd name="connsiteX7" fmla="*/ 8951 w 10152"/>
              <a:gd name="connsiteY7" fmla="*/ 240 h 10130"/>
              <a:gd name="connsiteX8" fmla="*/ 9166 w 10152"/>
              <a:gd name="connsiteY8" fmla="*/ 296 h 10130"/>
              <a:gd name="connsiteX9" fmla="*/ 9381 w 10152"/>
              <a:gd name="connsiteY9" fmla="*/ 352 h 10130"/>
              <a:gd name="connsiteX10" fmla="*/ 9561 w 10152"/>
              <a:gd name="connsiteY10" fmla="*/ 405 h 10130"/>
              <a:gd name="connsiteX11" fmla="*/ 9740 w 10152"/>
              <a:gd name="connsiteY11" fmla="*/ 465 h 10130"/>
              <a:gd name="connsiteX12" fmla="*/ 9919 w 10152"/>
              <a:gd name="connsiteY12" fmla="*/ 532 h 10130"/>
              <a:gd name="connsiteX13" fmla="*/ 10044 w 10152"/>
              <a:gd name="connsiteY13" fmla="*/ 609 h 10130"/>
              <a:gd name="connsiteX14" fmla="*/ 10116 w 10152"/>
              <a:gd name="connsiteY14" fmla="*/ 696 h 10130"/>
              <a:gd name="connsiteX15" fmla="*/ 10152 w 10152"/>
              <a:gd name="connsiteY15" fmla="*/ 796 h 10130"/>
              <a:gd name="connsiteX16" fmla="*/ 10116 w 10152"/>
              <a:gd name="connsiteY16" fmla="*/ 896 h 10130"/>
              <a:gd name="connsiteX17" fmla="*/ 10044 w 10152"/>
              <a:gd name="connsiteY17" fmla="*/ 984 h 10130"/>
              <a:gd name="connsiteX18" fmla="*/ 9919 w 10152"/>
              <a:gd name="connsiteY18" fmla="*/ 1060 h 10130"/>
              <a:gd name="connsiteX19" fmla="*/ 9740 w 10152"/>
              <a:gd name="connsiteY19" fmla="*/ 1127 h 10130"/>
              <a:gd name="connsiteX20" fmla="*/ 9561 w 10152"/>
              <a:gd name="connsiteY20" fmla="*/ 1187 h 10130"/>
              <a:gd name="connsiteX21" fmla="*/ 9381 w 10152"/>
              <a:gd name="connsiteY21" fmla="*/ 1240 h 10130"/>
              <a:gd name="connsiteX22" fmla="*/ 9166 w 10152"/>
              <a:gd name="connsiteY22" fmla="*/ 1296 h 10130"/>
              <a:gd name="connsiteX23" fmla="*/ 8951 w 10152"/>
              <a:gd name="connsiteY23" fmla="*/ 1352 h 10130"/>
              <a:gd name="connsiteX24" fmla="*/ 8736 w 10152"/>
              <a:gd name="connsiteY24" fmla="*/ 1405 h 10130"/>
              <a:gd name="connsiteX25" fmla="*/ 8557 w 10152"/>
              <a:gd name="connsiteY25" fmla="*/ 1465 h 10130"/>
              <a:gd name="connsiteX26" fmla="*/ 8396 w 10152"/>
              <a:gd name="connsiteY26" fmla="*/ 1532 h 10130"/>
              <a:gd name="connsiteX27" fmla="*/ 8270 w 10152"/>
              <a:gd name="connsiteY27" fmla="*/ 1609 h 10130"/>
              <a:gd name="connsiteX28" fmla="*/ 8181 w 10152"/>
              <a:gd name="connsiteY28" fmla="*/ 1696 h 10130"/>
              <a:gd name="connsiteX29" fmla="*/ 8163 w 10152"/>
              <a:gd name="connsiteY29" fmla="*/ 1796 h 10130"/>
              <a:gd name="connsiteX30" fmla="*/ 8181 w 10152"/>
              <a:gd name="connsiteY30" fmla="*/ 1896 h 10130"/>
              <a:gd name="connsiteX31" fmla="*/ 8270 w 10152"/>
              <a:gd name="connsiteY31" fmla="*/ 1984 h 10130"/>
              <a:gd name="connsiteX32" fmla="*/ 8396 w 10152"/>
              <a:gd name="connsiteY32" fmla="*/ 2060 h 10130"/>
              <a:gd name="connsiteX33" fmla="*/ 8557 w 10152"/>
              <a:gd name="connsiteY33" fmla="*/ 2127 h 10130"/>
              <a:gd name="connsiteX34" fmla="*/ 8736 w 10152"/>
              <a:gd name="connsiteY34" fmla="*/ 2187 h 10130"/>
              <a:gd name="connsiteX35" fmla="*/ 8951 w 10152"/>
              <a:gd name="connsiteY35" fmla="*/ 2240 h 10130"/>
              <a:gd name="connsiteX36" fmla="*/ 9166 w 10152"/>
              <a:gd name="connsiteY36" fmla="*/ 2296 h 10130"/>
              <a:gd name="connsiteX37" fmla="*/ 9381 w 10152"/>
              <a:gd name="connsiteY37" fmla="*/ 2352 h 10130"/>
              <a:gd name="connsiteX38" fmla="*/ 9561 w 10152"/>
              <a:gd name="connsiteY38" fmla="*/ 2405 h 10130"/>
              <a:gd name="connsiteX39" fmla="*/ 9740 w 10152"/>
              <a:gd name="connsiteY39" fmla="*/ 2465 h 10130"/>
              <a:gd name="connsiteX40" fmla="*/ 9919 w 10152"/>
              <a:gd name="connsiteY40" fmla="*/ 2532 h 10130"/>
              <a:gd name="connsiteX41" fmla="*/ 10044 w 10152"/>
              <a:gd name="connsiteY41" fmla="*/ 2609 h 10130"/>
              <a:gd name="connsiteX42" fmla="*/ 10116 w 10152"/>
              <a:gd name="connsiteY42" fmla="*/ 2696 h 10130"/>
              <a:gd name="connsiteX43" fmla="*/ 10152 w 10152"/>
              <a:gd name="connsiteY43" fmla="*/ 2796 h 10130"/>
              <a:gd name="connsiteX44" fmla="*/ 10116 w 10152"/>
              <a:gd name="connsiteY44" fmla="*/ 2896 h 10130"/>
              <a:gd name="connsiteX45" fmla="*/ 10044 w 10152"/>
              <a:gd name="connsiteY45" fmla="*/ 2984 h 10130"/>
              <a:gd name="connsiteX46" fmla="*/ 9919 w 10152"/>
              <a:gd name="connsiteY46" fmla="*/ 3060 h 10130"/>
              <a:gd name="connsiteX47" fmla="*/ 9740 w 10152"/>
              <a:gd name="connsiteY47" fmla="*/ 3127 h 10130"/>
              <a:gd name="connsiteX48" fmla="*/ 9561 w 10152"/>
              <a:gd name="connsiteY48" fmla="*/ 3187 h 10130"/>
              <a:gd name="connsiteX49" fmla="*/ 9381 w 10152"/>
              <a:gd name="connsiteY49" fmla="*/ 3240 h 10130"/>
              <a:gd name="connsiteX50" fmla="*/ 9166 w 10152"/>
              <a:gd name="connsiteY50" fmla="*/ 3296 h 10130"/>
              <a:gd name="connsiteX51" fmla="*/ 8951 w 10152"/>
              <a:gd name="connsiteY51" fmla="*/ 3352 h 10130"/>
              <a:gd name="connsiteX52" fmla="*/ 8736 w 10152"/>
              <a:gd name="connsiteY52" fmla="*/ 3405 h 10130"/>
              <a:gd name="connsiteX53" fmla="*/ 8557 w 10152"/>
              <a:gd name="connsiteY53" fmla="*/ 3465 h 10130"/>
              <a:gd name="connsiteX54" fmla="*/ 8396 w 10152"/>
              <a:gd name="connsiteY54" fmla="*/ 3532 h 10130"/>
              <a:gd name="connsiteX55" fmla="*/ 8270 w 10152"/>
              <a:gd name="connsiteY55" fmla="*/ 3609 h 10130"/>
              <a:gd name="connsiteX56" fmla="*/ 8181 w 10152"/>
              <a:gd name="connsiteY56" fmla="*/ 3696 h 10130"/>
              <a:gd name="connsiteX57" fmla="*/ 8163 w 10152"/>
              <a:gd name="connsiteY57" fmla="*/ 3796 h 10130"/>
              <a:gd name="connsiteX58" fmla="*/ 8181 w 10152"/>
              <a:gd name="connsiteY58" fmla="*/ 3896 h 10130"/>
              <a:gd name="connsiteX59" fmla="*/ 8270 w 10152"/>
              <a:gd name="connsiteY59" fmla="*/ 3984 h 10130"/>
              <a:gd name="connsiteX60" fmla="*/ 8396 w 10152"/>
              <a:gd name="connsiteY60" fmla="*/ 4060 h 10130"/>
              <a:gd name="connsiteX61" fmla="*/ 8557 w 10152"/>
              <a:gd name="connsiteY61" fmla="*/ 4127 h 10130"/>
              <a:gd name="connsiteX62" fmla="*/ 8736 w 10152"/>
              <a:gd name="connsiteY62" fmla="*/ 4187 h 10130"/>
              <a:gd name="connsiteX63" fmla="*/ 8951 w 10152"/>
              <a:gd name="connsiteY63" fmla="*/ 4240 h 10130"/>
              <a:gd name="connsiteX64" fmla="*/ 9166 w 10152"/>
              <a:gd name="connsiteY64" fmla="*/ 4296 h 10130"/>
              <a:gd name="connsiteX65" fmla="*/ 9381 w 10152"/>
              <a:gd name="connsiteY65" fmla="*/ 4352 h 10130"/>
              <a:gd name="connsiteX66" fmla="*/ 9561 w 10152"/>
              <a:gd name="connsiteY66" fmla="*/ 4405 h 10130"/>
              <a:gd name="connsiteX67" fmla="*/ 9740 w 10152"/>
              <a:gd name="connsiteY67" fmla="*/ 4465 h 10130"/>
              <a:gd name="connsiteX68" fmla="*/ 9919 w 10152"/>
              <a:gd name="connsiteY68" fmla="*/ 4532 h 10130"/>
              <a:gd name="connsiteX69" fmla="*/ 10044 w 10152"/>
              <a:gd name="connsiteY69" fmla="*/ 4609 h 10130"/>
              <a:gd name="connsiteX70" fmla="*/ 10116 w 10152"/>
              <a:gd name="connsiteY70" fmla="*/ 4696 h 10130"/>
              <a:gd name="connsiteX71" fmla="*/ 10152 w 10152"/>
              <a:gd name="connsiteY71" fmla="*/ 4794 h 10130"/>
              <a:gd name="connsiteX72" fmla="*/ 10116 w 10152"/>
              <a:gd name="connsiteY72" fmla="*/ 4896 h 10130"/>
              <a:gd name="connsiteX73" fmla="*/ 10044 w 10152"/>
              <a:gd name="connsiteY73" fmla="*/ 4984 h 10130"/>
              <a:gd name="connsiteX74" fmla="*/ 9919 w 10152"/>
              <a:gd name="connsiteY74" fmla="*/ 5060 h 10130"/>
              <a:gd name="connsiteX75" fmla="*/ 9740 w 10152"/>
              <a:gd name="connsiteY75" fmla="*/ 5127 h 10130"/>
              <a:gd name="connsiteX76" fmla="*/ 9561 w 10152"/>
              <a:gd name="connsiteY76" fmla="*/ 5187 h 10130"/>
              <a:gd name="connsiteX77" fmla="*/ 9381 w 10152"/>
              <a:gd name="connsiteY77" fmla="*/ 5240 h 10130"/>
              <a:gd name="connsiteX78" fmla="*/ 9166 w 10152"/>
              <a:gd name="connsiteY78" fmla="*/ 5296 h 10130"/>
              <a:gd name="connsiteX79" fmla="*/ 8951 w 10152"/>
              <a:gd name="connsiteY79" fmla="*/ 5352 h 10130"/>
              <a:gd name="connsiteX80" fmla="*/ 8736 w 10152"/>
              <a:gd name="connsiteY80" fmla="*/ 5405 h 10130"/>
              <a:gd name="connsiteX81" fmla="*/ 8557 w 10152"/>
              <a:gd name="connsiteY81" fmla="*/ 5465 h 10130"/>
              <a:gd name="connsiteX82" fmla="*/ 8396 w 10152"/>
              <a:gd name="connsiteY82" fmla="*/ 5532 h 10130"/>
              <a:gd name="connsiteX83" fmla="*/ 8270 w 10152"/>
              <a:gd name="connsiteY83" fmla="*/ 5609 h 10130"/>
              <a:gd name="connsiteX84" fmla="*/ 8181 w 10152"/>
              <a:gd name="connsiteY84" fmla="*/ 5696 h 10130"/>
              <a:gd name="connsiteX85" fmla="*/ 8163 w 10152"/>
              <a:gd name="connsiteY85" fmla="*/ 5796 h 10130"/>
              <a:gd name="connsiteX86" fmla="*/ 8181 w 10152"/>
              <a:gd name="connsiteY86" fmla="*/ 5896 h 10130"/>
              <a:gd name="connsiteX87" fmla="*/ 8270 w 10152"/>
              <a:gd name="connsiteY87" fmla="*/ 5984 h 10130"/>
              <a:gd name="connsiteX88" fmla="*/ 8396 w 10152"/>
              <a:gd name="connsiteY88" fmla="*/ 6060 h 10130"/>
              <a:gd name="connsiteX89" fmla="*/ 8557 w 10152"/>
              <a:gd name="connsiteY89" fmla="*/ 6127 h 10130"/>
              <a:gd name="connsiteX90" fmla="*/ 8736 w 10152"/>
              <a:gd name="connsiteY90" fmla="*/ 6187 h 10130"/>
              <a:gd name="connsiteX91" fmla="*/ 8951 w 10152"/>
              <a:gd name="connsiteY91" fmla="*/ 6240 h 10130"/>
              <a:gd name="connsiteX92" fmla="*/ 9381 w 10152"/>
              <a:gd name="connsiteY92" fmla="*/ 6352 h 10130"/>
              <a:gd name="connsiteX93" fmla="*/ 9561 w 10152"/>
              <a:gd name="connsiteY93" fmla="*/ 6405 h 10130"/>
              <a:gd name="connsiteX94" fmla="*/ 9740 w 10152"/>
              <a:gd name="connsiteY94" fmla="*/ 6465 h 10130"/>
              <a:gd name="connsiteX95" fmla="*/ 9919 w 10152"/>
              <a:gd name="connsiteY95" fmla="*/ 6532 h 10130"/>
              <a:gd name="connsiteX96" fmla="*/ 10044 w 10152"/>
              <a:gd name="connsiteY96" fmla="*/ 6609 h 10130"/>
              <a:gd name="connsiteX97" fmla="*/ 10116 w 10152"/>
              <a:gd name="connsiteY97" fmla="*/ 6696 h 10130"/>
              <a:gd name="connsiteX98" fmla="*/ 10152 w 10152"/>
              <a:gd name="connsiteY98" fmla="*/ 6796 h 10130"/>
              <a:gd name="connsiteX99" fmla="*/ 10116 w 10152"/>
              <a:gd name="connsiteY99" fmla="*/ 6896 h 10130"/>
              <a:gd name="connsiteX100" fmla="*/ 10044 w 10152"/>
              <a:gd name="connsiteY100" fmla="*/ 6984 h 10130"/>
              <a:gd name="connsiteX101" fmla="*/ 9919 w 10152"/>
              <a:gd name="connsiteY101" fmla="*/ 7060 h 10130"/>
              <a:gd name="connsiteX102" fmla="*/ 9740 w 10152"/>
              <a:gd name="connsiteY102" fmla="*/ 7127 h 10130"/>
              <a:gd name="connsiteX103" fmla="*/ 9561 w 10152"/>
              <a:gd name="connsiteY103" fmla="*/ 7187 h 10130"/>
              <a:gd name="connsiteX104" fmla="*/ 9381 w 10152"/>
              <a:gd name="connsiteY104" fmla="*/ 7240 h 10130"/>
              <a:gd name="connsiteX105" fmla="*/ 9166 w 10152"/>
              <a:gd name="connsiteY105" fmla="*/ 7296 h 10130"/>
              <a:gd name="connsiteX106" fmla="*/ 8951 w 10152"/>
              <a:gd name="connsiteY106" fmla="*/ 7352 h 10130"/>
              <a:gd name="connsiteX107" fmla="*/ 8736 w 10152"/>
              <a:gd name="connsiteY107" fmla="*/ 7405 h 10130"/>
              <a:gd name="connsiteX108" fmla="*/ 8557 w 10152"/>
              <a:gd name="connsiteY108" fmla="*/ 7465 h 10130"/>
              <a:gd name="connsiteX109" fmla="*/ 8396 w 10152"/>
              <a:gd name="connsiteY109" fmla="*/ 7532 h 10130"/>
              <a:gd name="connsiteX110" fmla="*/ 8270 w 10152"/>
              <a:gd name="connsiteY110" fmla="*/ 7609 h 10130"/>
              <a:gd name="connsiteX111" fmla="*/ 8181 w 10152"/>
              <a:gd name="connsiteY111" fmla="*/ 7696 h 10130"/>
              <a:gd name="connsiteX112" fmla="*/ 8163 w 10152"/>
              <a:gd name="connsiteY112" fmla="*/ 7796 h 10130"/>
              <a:gd name="connsiteX113" fmla="*/ 8181 w 10152"/>
              <a:gd name="connsiteY113" fmla="*/ 7896 h 10130"/>
              <a:gd name="connsiteX114" fmla="*/ 8270 w 10152"/>
              <a:gd name="connsiteY114" fmla="*/ 7984 h 10130"/>
              <a:gd name="connsiteX115" fmla="*/ 8396 w 10152"/>
              <a:gd name="connsiteY115" fmla="*/ 8060 h 10130"/>
              <a:gd name="connsiteX116" fmla="*/ 8557 w 10152"/>
              <a:gd name="connsiteY116" fmla="*/ 8127 h 10130"/>
              <a:gd name="connsiteX117" fmla="*/ 8736 w 10152"/>
              <a:gd name="connsiteY117" fmla="*/ 8187 h 10130"/>
              <a:gd name="connsiteX118" fmla="*/ 8951 w 10152"/>
              <a:gd name="connsiteY118" fmla="*/ 8240 h 10130"/>
              <a:gd name="connsiteX119" fmla="*/ 9166 w 10152"/>
              <a:gd name="connsiteY119" fmla="*/ 8296 h 10130"/>
              <a:gd name="connsiteX120" fmla="*/ 9381 w 10152"/>
              <a:gd name="connsiteY120" fmla="*/ 8352 h 10130"/>
              <a:gd name="connsiteX121" fmla="*/ 9561 w 10152"/>
              <a:gd name="connsiteY121" fmla="*/ 8405 h 10130"/>
              <a:gd name="connsiteX122" fmla="*/ 9740 w 10152"/>
              <a:gd name="connsiteY122" fmla="*/ 8465 h 10130"/>
              <a:gd name="connsiteX123" fmla="*/ 9919 w 10152"/>
              <a:gd name="connsiteY123" fmla="*/ 8532 h 10130"/>
              <a:gd name="connsiteX124" fmla="*/ 10044 w 10152"/>
              <a:gd name="connsiteY124" fmla="*/ 8609 h 10130"/>
              <a:gd name="connsiteX125" fmla="*/ 10116 w 10152"/>
              <a:gd name="connsiteY125" fmla="*/ 8696 h 10130"/>
              <a:gd name="connsiteX126" fmla="*/ 10152 w 10152"/>
              <a:gd name="connsiteY126" fmla="*/ 8796 h 10130"/>
              <a:gd name="connsiteX127" fmla="*/ 10116 w 10152"/>
              <a:gd name="connsiteY127" fmla="*/ 8896 h 10130"/>
              <a:gd name="connsiteX128" fmla="*/ 10044 w 10152"/>
              <a:gd name="connsiteY128" fmla="*/ 8984 h 10130"/>
              <a:gd name="connsiteX129" fmla="*/ 9919 w 10152"/>
              <a:gd name="connsiteY129" fmla="*/ 9060 h 10130"/>
              <a:gd name="connsiteX130" fmla="*/ 9740 w 10152"/>
              <a:gd name="connsiteY130" fmla="*/ 9127 h 10130"/>
              <a:gd name="connsiteX131" fmla="*/ 9561 w 10152"/>
              <a:gd name="connsiteY131" fmla="*/ 9187 h 10130"/>
              <a:gd name="connsiteX132" fmla="*/ 9381 w 10152"/>
              <a:gd name="connsiteY132" fmla="*/ 9240 h 10130"/>
              <a:gd name="connsiteX133" fmla="*/ 9166 w 10152"/>
              <a:gd name="connsiteY133" fmla="*/ 9296 h 10130"/>
              <a:gd name="connsiteX134" fmla="*/ 8951 w 10152"/>
              <a:gd name="connsiteY134" fmla="*/ 9352 h 10130"/>
              <a:gd name="connsiteX135" fmla="*/ 8736 w 10152"/>
              <a:gd name="connsiteY135" fmla="*/ 9405 h 10130"/>
              <a:gd name="connsiteX136" fmla="*/ 8557 w 10152"/>
              <a:gd name="connsiteY136" fmla="*/ 9465 h 10130"/>
              <a:gd name="connsiteX137" fmla="*/ 8396 w 10152"/>
              <a:gd name="connsiteY137" fmla="*/ 9532 h 10130"/>
              <a:gd name="connsiteX138" fmla="*/ 8270 w 10152"/>
              <a:gd name="connsiteY138" fmla="*/ 9609 h 10130"/>
              <a:gd name="connsiteX139" fmla="*/ 8181 w 10152"/>
              <a:gd name="connsiteY139" fmla="*/ 9696 h 10130"/>
              <a:gd name="connsiteX140" fmla="*/ 8163 w 10152"/>
              <a:gd name="connsiteY140" fmla="*/ 10116 h 10130"/>
              <a:gd name="connsiteX141" fmla="*/ 0 w 10152"/>
              <a:gd name="connsiteY141" fmla="*/ 10130 h 10130"/>
              <a:gd name="connsiteX142" fmla="*/ 152 w 10152"/>
              <a:gd name="connsiteY142" fmla="*/ 96 h 10130"/>
              <a:gd name="connsiteX0" fmla="*/ 152 w 10152"/>
              <a:gd name="connsiteY0" fmla="*/ 36 h 10070"/>
              <a:gd name="connsiteX1" fmla="*/ 8408 w 10152"/>
              <a:gd name="connsiteY1" fmla="*/ 32 h 10070"/>
              <a:gd name="connsiteX2" fmla="*/ 8181 w 10152"/>
              <a:gd name="connsiteY2" fmla="*/ 48 h 10070"/>
              <a:gd name="connsiteX3" fmla="*/ 8415 w 10152"/>
              <a:gd name="connsiteY3" fmla="*/ 50 h 10070"/>
              <a:gd name="connsiteX4" fmla="*/ 8396 w 10152"/>
              <a:gd name="connsiteY4" fmla="*/ 0 h 10070"/>
              <a:gd name="connsiteX5" fmla="*/ 8557 w 10152"/>
              <a:gd name="connsiteY5" fmla="*/ 67 h 10070"/>
              <a:gd name="connsiteX6" fmla="*/ 8736 w 10152"/>
              <a:gd name="connsiteY6" fmla="*/ 127 h 10070"/>
              <a:gd name="connsiteX7" fmla="*/ 8951 w 10152"/>
              <a:gd name="connsiteY7" fmla="*/ 180 h 10070"/>
              <a:gd name="connsiteX8" fmla="*/ 9166 w 10152"/>
              <a:gd name="connsiteY8" fmla="*/ 236 h 10070"/>
              <a:gd name="connsiteX9" fmla="*/ 9381 w 10152"/>
              <a:gd name="connsiteY9" fmla="*/ 292 h 10070"/>
              <a:gd name="connsiteX10" fmla="*/ 9561 w 10152"/>
              <a:gd name="connsiteY10" fmla="*/ 345 h 10070"/>
              <a:gd name="connsiteX11" fmla="*/ 9740 w 10152"/>
              <a:gd name="connsiteY11" fmla="*/ 405 h 10070"/>
              <a:gd name="connsiteX12" fmla="*/ 9919 w 10152"/>
              <a:gd name="connsiteY12" fmla="*/ 472 h 10070"/>
              <a:gd name="connsiteX13" fmla="*/ 10044 w 10152"/>
              <a:gd name="connsiteY13" fmla="*/ 549 h 10070"/>
              <a:gd name="connsiteX14" fmla="*/ 10116 w 10152"/>
              <a:gd name="connsiteY14" fmla="*/ 636 h 10070"/>
              <a:gd name="connsiteX15" fmla="*/ 10152 w 10152"/>
              <a:gd name="connsiteY15" fmla="*/ 736 h 10070"/>
              <a:gd name="connsiteX16" fmla="*/ 10116 w 10152"/>
              <a:gd name="connsiteY16" fmla="*/ 836 h 10070"/>
              <a:gd name="connsiteX17" fmla="*/ 10044 w 10152"/>
              <a:gd name="connsiteY17" fmla="*/ 924 h 10070"/>
              <a:gd name="connsiteX18" fmla="*/ 9919 w 10152"/>
              <a:gd name="connsiteY18" fmla="*/ 1000 h 10070"/>
              <a:gd name="connsiteX19" fmla="*/ 9740 w 10152"/>
              <a:gd name="connsiteY19" fmla="*/ 1067 h 10070"/>
              <a:gd name="connsiteX20" fmla="*/ 9561 w 10152"/>
              <a:gd name="connsiteY20" fmla="*/ 1127 h 10070"/>
              <a:gd name="connsiteX21" fmla="*/ 9381 w 10152"/>
              <a:gd name="connsiteY21" fmla="*/ 1180 h 10070"/>
              <a:gd name="connsiteX22" fmla="*/ 9166 w 10152"/>
              <a:gd name="connsiteY22" fmla="*/ 1236 h 10070"/>
              <a:gd name="connsiteX23" fmla="*/ 8951 w 10152"/>
              <a:gd name="connsiteY23" fmla="*/ 1292 h 10070"/>
              <a:gd name="connsiteX24" fmla="*/ 8736 w 10152"/>
              <a:gd name="connsiteY24" fmla="*/ 1345 h 10070"/>
              <a:gd name="connsiteX25" fmla="*/ 8557 w 10152"/>
              <a:gd name="connsiteY25" fmla="*/ 1405 h 10070"/>
              <a:gd name="connsiteX26" fmla="*/ 8396 w 10152"/>
              <a:gd name="connsiteY26" fmla="*/ 1472 h 10070"/>
              <a:gd name="connsiteX27" fmla="*/ 8270 w 10152"/>
              <a:gd name="connsiteY27" fmla="*/ 1549 h 10070"/>
              <a:gd name="connsiteX28" fmla="*/ 8181 w 10152"/>
              <a:gd name="connsiteY28" fmla="*/ 1636 h 10070"/>
              <a:gd name="connsiteX29" fmla="*/ 8163 w 10152"/>
              <a:gd name="connsiteY29" fmla="*/ 1736 h 10070"/>
              <a:gd name="connsiteX30" fmla="*/ 8181 w 10152"/>
              <a:gd name="connsiteY30" fmla="*/ 1836 h 10070"/>
              <a:gd name="connsiteX31" fmla="*/ 8270 w 10152"/>
              <a:gd name="connsiteY31" fmla="*/ 1924 h 10070"/>
              <a:gd name="connsiteX32" fmla="*/ 8396 w 10152"/>
              <a:gd name="connsiteY32" fmla="*/ 2000 h 10070"/>
              <a:gd name="connsiteX33" fmla="*/ 8557 w 10152"/>
              <a:gd name="connsiteY33" fmla="*/ 2067 h 10070"/>
              <a:gd name="connsiteX34" fmla="*/ 8736 w 10152"/>
              <a:gd name="connsiteY34" fmla="*/ 2127 h 10070"/>
              <a:gd name="connsiteX35" fmla="*/ 8951 w 10152"/>
              <a:gd name="connsiteY35" fmla="*/ 2180 h 10070"/>
              <a:gd name="connsiteX36" fmla="*/ 9166 w 10152"/>
              <a:gd name="connsiteY36" fmla="*/ 2236 h 10070"/>
              <a:gd name="connsiteX37" fmla="*/ 9381 w 10152"/>
              <a:gd name="connsiteY37" fmla="*/ 2292 h 10070"/>
              <a:gd name="connsiteX38" fmla="*/ 9561 w 10152"/>
              <a:gd name="connsiteY38" fmla="*/ 2345 h 10070"/>
              <a:gd name="connsiteX39" fmla="*/ 9740 w 10152"/>
              <a:gd name="connsiteY39" fmla="*/ 2405 h 10070"/>
              <a:gd name="connsiteX40" fmla="*/ 9919 w 10152"/>
              <a:gd name="connsiteY40" fmla="*/ 2472 h 10070"/>
              <a:gd name="connsiteX41" fmla="*/ 10044 w 10152"/>
              <a:gd name="connsiteY41" fmla="*/ 2549 h 10070"/>
              <a:gd name="connsiteX42" fmla="*/ 10116 w 10152"/>
              <a:gd name="connsiteY42" fmla="*/ 2636 h 10070"/>
              <a:gd name="connsiteX43" fmla="*/ 10152 w 10152"/>
              <a:gd name="connsiteY43" fmla="*/ 2736 h 10070"/>
              <a:gd name="connsiteX44" fmla="*/ 10116 w 10152"/>
              <a:gd name="connsiteY44" fmla="*/ 2836 h 10070"/>
              <a:gd name="connsiteX45" fmla="*/ 10044 w 10152"/>
              <a:gd name="connsiteY45" fmla="*/ 2924 h 10070"/>
              <a:gd name="connsiteX46" fmla="*/ 9919 w 10152"/>
              <a:gd name="connsiteY46" fmla="*/ 3000 h 10070"/>
              <a:gd name="connsiteX47" fmla="*/ 9740 w 10152"/>
              <a:gd name="connsiteY47" fmla="*/ 3067 h 10070"/>
              <a:gd name="connsiteX48" fmla="*/ 9561 w 10152"/>
              <a:gd name="connsiteY48" fmla="*/ 3127 h 10070"/>
              <a:gd name="connsiteX49" fmla="*/ 9381 w 10152"/>
              <a:gd name="connsiteY49" fmla="*/ 3180 h 10070"/>
              <a:gd name="connsiteX50" fmla="*/ 9166 w 10152"/>
              <a:gd name="connsiteY50" fmla="*/ 3236 h 10070"/>
              <a:gd name="connsiteX51" fmla="*/ 8951 w 10152"/>
              <a:gd name="connsiteY51" fmla="*/ 3292 h 10070"/>
              <a:gd name="connsiteX52" fmla="*/ 8736 w 10152"/>
              <a:gd name="connsiteY52" fmla="*/ 3345 h 10070"/>
              <a:gd name="connsiteX53" fmla="*/ 8557 w 10152"/>
              <a:gd name="connsiteY53" fmla="*/ 3405 h 10070"/>
              <a:gd name="connsiteX54" fmla="*/ 8396 w 10152"/>
              <a:gd name="connsiteY54" fmla="*/ 3472 h 10070"/>
              <a:gd name="connsiteX55" fmla="*/ 8270 w 10152"/>
              <a:gd name="connsiteY55" fmla="*/ 3549 h 10070"/>
              <a:gd name="connsiteX56" fmla="*/ 8181 w 10152"/>
              <a:gd name="connsiteY56" fmla="*/ 3636 h 10070"/>
              <a:gd name="connsiteX57" fmla="*/ 8163 w 10152"/>
              <a:gd name="connsiteY57" fmla="*/ 3736 h 10070"/>
              <a:gd name="connsiteX58" fmla="*/ 8181 w 10152"/>
              <a:gd name="connsiteY58" fmla="*/ 3836 h 10070"/>
              <a:gd name="connsiteX59" fmla="*/ 8270 w 10152"/>
              <a:gd name="connsiteY59" fmla="*/ 3924 h 10070"/>
              <a:gd name="connsiteX60" fmla="*/ 8396 w 10152"/>
              <a:gd name="connsiteY60" fmla="*/ 4000 h 10070"/>
              <a:gd name="connsiteX61" fmla="*/ 8557 w 10152"/>
              <a:gd name="connsiteY61" fmla="*/ 4067 h 10070"/>
              <a:gd name="connsiteX62" fmla="*/ 8736 w 10152"/>
              <a:gd name="connsiteY62" fmla="*/ 4127 h 10070"/>
              <a:gd name="connsiteX63" fmla="*/ 8951 w 10152"/>
              <a:gd name="connsiteY63" fmla="*/ 4180 h 10070"/>
              <a:gd name="connsiteX64" fmla="*/ 9166 w 10152"/>
              <a:gd name="connsiteY64" fmla="*/ 4236 h 10070"/>
              <a:gd name="connsiteX65" fmla="*/ 9381 w 10152"/>
              <a:gd name="connsiteY65" fmla="*/ 4292 h 10070"/>
              <a:gd name="connsiteX66" fmla="*/ 9561 w 10152"/>
              <a:gd name="connsiteY66" fmla="*/ 4345 h 10070"/>
              <a:gd name="connsiteX67" fmla="*/ 9740 w 10152"/>
              <a:gd name="connsiteY67" fmla="*/ 4405 h 10070"/>
              <a:gd name="connsiteX68" fmla="*/ 9919 w 10152"/>
              <a:gd name="connsiteY68" fmla="*/ 4472 h 10070"/>
              <a:gd name="connsiteX69" fmla="*/ 10044 w 10152"/>
              <a:gd name="connsiteY69" fmla="*/ 4549 h 10070"/>
              <a:gd name="connsiteX70" fmla="*/ 10116 w 10152"/>
              <a:gd name="connsiteY70" fmla="*/ 4636 h 10070"/>
              <a:gd name="connsiteX71" fmla="*/ 10152 w 10152"/>
              <a:gd name="connsiteY71" fmla="*/ 4734 h 10070"/>
              <a:gd name="connsiteX72" fmla="*/ 10116 w 10152"/>
              <a:gd name="connsiteY72" fmla="*/ 4836 h 10070"/>
              <a:gd name="connsiteX73" fmla="*/ 10044 w 10152"/>
              <a:gd name="connsiteY73" fmla="*/ 4924 h 10070"/>
              <a:gd name="connsiteX74" fmla="*/ 9919 w 10152"/>
              <a:gd name="connsiteY74" fmla="*/ 5000 h 10070"/>
              <a:gd name="connsiteX75" fmla="*/ 9740 w 10152"/>
              <a:gd name="connsiteY75" fmla="*/ 5067 h 10070"/>
              <a:gd name="connsiteX76" fmla="*/ 9561 w 10152"/>
              <a:gd name="connsiteY76" fmla="*/ 5127 h 10070"/>
              <a:gd name="connsiteX77" fmla="*/ 9381 w 10152"/>
              <a:gd name="connsiteY77" fmla="*/ 5180 h 10070"/>
              <a:gd name="connsiteX78" fmla="*/ 9166 w 10152"/>
              <a:gd name="connsiteY78" fmla="*/ 5236 h 10070"/>
              <a:gd name="connsiteX79" fmla="*/ 8951 w 10152"/>
              <a:gd name="connsiteY79" fmla="*/ 5292 h 10070"/>
              <a:gd name="connsiteX80" fmla="*/ 8736 w 10152"/>
              <a:gd name="connsiteY80" fmla="*/ 5345 h 10070"/>
              <a:gd name="connsiteX81" fmla="*/ 8557 w 10152"/>
              <a:gd name="connsiteY81" fmla="*/ 5405 h 10070"/>
              <a:gd name="connsiteX82" fmla="*/ 8396 w 10152"/>
              <a:gd name="connsiteY82" fmla="*/ 5472 h 10070"/>
              <a:gd name="connsiteX83" fmla="*/ 8270 w 10152"/>
              <a:gd name="connsiteY83" fmla="*/ 5549 h 10070"/>
              <a:gd name="connsiteX84" fmla="*/ 8181 w 10152"/>
              <a:gd name="connsiteY84" fmla="*/ 5636 h 10070"/>
              <a:gd name="connsiteX85" fmla="*/ 8163 w 10152"/>
              <a:gd name="connsiteY85" fmla="*/ 5736 h 10070"/>
              <a:gd name="connsiteX86" fmla="*/ 8181 w 10152"/>
              <a:gd name="connsiteY86" fmla="*/ 5836 h 10070"/>
              <a:gd name="connsiteX87" fmla="*/ 8270 w 10152"/>
              <a:gd name="connsiteY87" fmla="*/ 5924 h 10070"/>
              <a:gd name="connsiteX88" fmla="*/ 8396 w 10152"/>
              <a:gd name="connsiteY88" fmla="*/ 6000 h 10070"/>
              <a:gd name="connsiteX89" fmla="*/ 8557 w 10152"/>
              <a:gd name="connsiteY89" fmla="*/ 6067 h 10070"/>
              <a:gd name="connsiteX90" fmla="*/ 8736 w 10152"/>
              <a:gd name="connsiteY90" fmla="*/ 6127 h 10070"/>
              <a:gd name="connsiteX91" fmla="*/ 8951 w 10152"/>
              <a:gd name="connsiteY91" fmla="*/ 6180 h 10070"/>
              <a:gd name="connsiteX92" fmla="*/ 9381 w 10152"/>
              <a:gd name="connsiteY92" fmla="*/ 6292 h 10070"/>
              <a:gd name="connsiteX93" fmla="*/ 9561 w 10152"/>
              <a:gd name="connsiteY93" fmla="*/ 6345 h 10070"/>
              <a:gd name="connsiteX94" fmla="*/ 9740 w 10152"/>
              <a:gd name="connsiteY94" fmla="*/ 6405 h 10070"/>
              <a:gd name="connsiteX95" fmla="*/ 9919 w 10152"/>
              <a:gd name="connsiteY95" fmla="*/ 6472 h 10070"/>
              <a:gd name="connsiteX96" fmla="*/ 10044 w 10152"/>
              <a:gd name="connsiteY96" fmla="*/ 6549 h 10070"/>
              <a:gd name="connsiteX97" fmla="*/ 10116 w 10152"/>
              <a:gd name="connsiteY97" fmla="*/ 6636 h 10070"/>
              <a:gd name="connsiteX98" fmla="*/ 10152 w 10152"/>
              <a:gd name="connsiteY98" fmla="*/ 6736 h 10070"/>
              <a:gd name="connsiteX99" fmla="*/ 10116 w 10152"/>
              <a:gd name="connsiteY99" fmla="*/ 6836 h 10070"/>
              <a:gd name="connsiteX100" fmla="*/ 10044 w 10152"/>
              <a:gd name="connsiteY100" fmla="*/ 6924 h 10070"/>
              <a:gd name="connsiteX101" fmla="*/ 9919 w 10152"/>
              <a:gd name="connsiteY101" fmla="*/ 7000 h 10070"/>
              <a:gd name="connsiteX102" fmla="*/ 9740 w 10152"/>
              <a:gd name="connsiteY102" fmla="*/ 7067 h 10070"/>
              <a:gd name="connsiteX103" fmla="*/ 9561 w 10152"/>
              <a:gd name="connsiteY103" fmla="*/ 7127 h 10070"/>
              <a:gd name="connsiteX104" fmla="*/ 9381 w 10152"/>
              <a:gd name="connsiteY104" fmla="*/ 7180 h 10070"/>
              <a:gd name="connsiteX105" fmla="*/ 9166 w 10152"/>
              <a:gd name="connsiteY105" fmla="*/ 7236 h 10070"/>
              <a:gd name="connsiteX106" fmla="*/ 8951 w 10152"/>
              <a:gd name="connsiteY106" fmla="*/ 7292 h 10070"/>
              <a:gd name="connsiteX107" fmla="*/ 8736 w 10152"/>
              <a:gd name="connsiteY107" fmla="*/ 7345 h 10070"/>
              <a:gd name="connsiteX108" fmla="*/ 8557 w 10152"/>
              <a:gd name="connsiteY108" fmla="*/ 7405 h 10070"/>
              <a:gd name="connsiteX109" fmla="*/ 8396 w 10152"/>
              <a:gd name="connsiteY109" fmla="*/ 7472 h 10070"/>
              <a:gd name="connsiteX110" fmla="*/ 8270 w 10152"/>
              <a:gd name="connsiteY110" fmla="*/ 7549 h 10070"/>
              <a:gd name="connsiteX111" fmla="*/ 8181 w 10152"/>
              <a:gd name="connsiteY111" fmla="*/ 7636 h 10070"/>
              <a:gd name="connsiteX112" fmla="*/ 8163 w 10152"/>
              <a:gd name="connsiteY112" fmla="*/ 7736 h 10070"/>
              <a:gd name="connsiteX113" fmla="*/ 8181 w 10152"/>
              <a:gd name="connsiteY113" fmla="*/ 7836 h 10070"/>
              <a:gd name="connsiteX114" fmla="*/ 8270 w 10152"/>
              <a:gd name="connsiteY114" fmla="*/ 7924 h 10070"/>
              <a:gd name="connsiteX115" fmla="*/ 8396 w 10152"/>
              <a:gd name="connsiteY115" fmla="*/ 8000 h 10070"/>
              <a:gd name="connsiteX116" fmla="*/ 8557 w 10152"/>
              <a:gd name="connsiteY116" fmla="*/ 8067 h 10070"/>
              <a:gd name="connsiteX117" fmla="*/ 8736 w 10152"/>
              <a:gd name="connsiteY117" fmla="*/ 8127 h 10070"/>
              <a:gd name="connsiteX118" fmla="*/ 8951 w 10152"/>
              <a:gd name="connsiteY118" fmla="*/ 8180 h 10070"/>
              <a:gd name="connsiteX119" fmla="*/ 9166 w 10152"/>
              <a:gd name="connsiteY119" fmla="*/ 8236 h 10070"/>
              <a:gd name="connsiteX120" fmla="*/ 9381 w 10152"/>
              <a:gd name="connsiteY120" fmla="*/ 8292 h 10070"/>
              <a:gd name="connsiteX121" fmla="*/ 9561 w 10152"/>
              <a:gd name="connsiteY121" fmla="*/ 8345 h 10070"/>
              <a:gd name="connsiteX122" fmla="*/ 9740 w 10152"/>
              <a:gd name="connsiteY122" fmla="*/ 8405 h 10070"/>
              <a:gd name="connsiteX123" fmla="*/ 9919 w 10152"/>
              <a:gd name="connsiteY123" fmla="*/ 8472 h 10070"/>
              <a:gd name="connsiteX124" fmla="*/ 10044 w 10152"/>
              <a:gd name="connsiteY124" fmla="*/ 8549 h 10070"/>
              <a:gd name="connsiteX125" fmla="*/ 10116 w 10152"/>
              <a:gd name="connsiteY125" fmla="*/ 8636 h 10070"/>
              <a:gd name="connsiteX126" fmla="*/ 10152 w 10152"/>
              <a:gd name="connsiteY126" fmla="*/ 8736 h 10070"/>
              <a:gd name="connsiteX127" fmla="*/ 10116 w 10152"/>
              <a:gd name="connsiteY127" fmla="*/ 8836 h 10070"/>
              <a:gd name="connsiteX128" fmla="*/ 10044 w 10152"/>
              <a:gd name="connsiteY128" fmla="*/ 8924 h 10070"/>
              <a:gd name="connsiteX129" fmla="*/ 9919 w 10152"/>
              <a:gd name="connsiteY129" fmla="*/ 9000 h 10070"/>
              <a:gd name="connsiteX130" fmla="*/ 9740 w 10152"/>
              <a:gd name="connsiteY130" fmla="*/ 9067 h 10070"/>
              <a:gd name="connsiteX131" fmla="*/ 9561 w 10152"/>
              <a:gd name="connsiteY131" fmla="*/ 9127 h 10070"/>
              <a:gd name="connsiteX132" fmla="*/ 9381 w 10152"/>
              <a:gd name="connsiteY132" fmla="*/ 9180 h 10070"/>
              <a:gd name="connsiteX133" fmla="*/ 9166 w 10152"/>
              <a:gd name="connsiteY133" fmla="*/ 9236 h 10070"/>
              <a:gd name="connsiteX134" fmla="*/ 8951 w 10152"/>
              <a:gd name="connsiteY134" fmla="*/ 9292 h 10070"/>
              <a:gd name="connsiteX135" fmla="*/ 8736 w 10152"/>
              <a:gd name="connsiteY135" fmla="*/ 9345 h 10070"/>
              <a:gd name="connsiteX136" fmla="*/ 8557 w 10152"/>
              <a:gd name="connsiteY136" fmla="*/ 9405 h 10070"/>
              <a:gd name="connsiteX137" fmla="*/ 8396 w 10152"/>
              <a:gd name="connsiteY137" fmla="*/ 9472 h 10070"/>
              <a:gd name="connsiteX138" fmla="*/ 8270 w 10152"/>
              <a:gd name="connsiteY138" fmla="*/ 9549 h 10070"/>
              <a:gd name="connsiteX139" fmla="*/ 8181 w 10152"/>
              <a:gd name="connsiteY139" fmla="*/ 9636 h 10070"/>
              <a:gd name="connsiteX140" fmla="*/ 8163 w 10152"/>
              <a:gd name="connsiteY140" fmla="*/ 10056 h 10070"/>
              <a:gd name="connsiteX141" fmla="*/ 0 w 10152"/>
              <a:gd name="connsiteY141" fmla="*/ 10070 h 10070"/>
              <a:gd name="connsiteX142" fmla="*/ 152 w 10152"/>
              <a:gd name="connsiteY142" fmla="*/ 36 h 10070"/>
              <a:gd name="connsiteX0" fmla="*/ 152 w 10152"/>
              <a:gd name="connsiteY0" fmla="*/ 117 h 10151"/>
              <a:gd name="connsiteX1" fmla="*/ 8408 w 10152"/>
              <a:gd name="connsiteY1" fmla="*/ 113 h 10151"/>
              <a:gd name="connsiteX2" fmla="*/ 7762 w 10152"/>
              <a:gd name="connsiteY2" fmla="*/ 4 h 10151"/>
              <a:gd name="connsiteX3" fmla="*/ 8415 w 10152"/>
              <a:gd name="connsiteY3" fmla="*/ 131 h 10151"/>
              <a:gd name="connsiteX4" fmla="*/ 8396 w 10152"/>
              <a:gd name="connsiteY4" fmla="*/ 81 h 10151"/>
              <a:gd name="connsiteX5" fmla="*/ 8557 w 10152"/>
              <a:gd name="connsiteY5" fmla="*/ 148 h 10151"/>
              <a:gd name="connsiteX6" fmla="*/ 8736 w 10152"/>
              <a:gd name="connsiteY6" fmla="*/ 208 h 10151"/>
              <a:gd name="connsiteX7" fmla="*/ 8951 w 10152"/>
              <a:gd name="connsiteY7" fmla="*/ 261 h 10151"/>
              <a:gd name="connsiteX8" fmla="*/ 9166 w 10152"/>
              <a:gd name="connsiteY8" fmla="*/ 317 h 10151"/>
              <a:gd name="connsiteX9" fmla="*/ 9381 w 10152"/>
              <a:gd name="connsiteY9" fmla="*/ 373 h 10151"/>
              <a:gd name="connsiteX10" fmla="*/ 9561 w 10152"/>
              <a:gd name="connsiteY10" fmla="*/ 426 h 10151"/>
              <a:gd name="connsiteX11" fmla="*/ 9740 w 10152"/>
              <a:gd name="connsiteY11" fmla="*/ 486 h 10151"/>
              <a:gd name="connsiteX12" fmla="*/ 9919 w 10152"/>
              <a:gd name="connsiteY12" fmla="*/ 553 h 10151"/>
              <a:gd name="connsiteX13" fmla="*/ 10044 w 10152"/>
              <a:gd name="connsiteY13" fmla="*/ 630 h 10151"/>
              <a:gd name="connsiteX14" fmla="*/ 10116 w 10152"/>
              <a:gd name="connsiteY14" fmla="*/ 717 h 10151"/>
              <a:gd name="connsiteX15" fmla="*/ 10152 w 10152"/>
              <a:gd name="connsiteY15" fmla="*/ 817 h 10151"/>
              <a:gd name="connsiteX16" fmla="*/ 10116 w 10152"/>
              <a:gd name="connsiteY16" fmla="*/ 917 h 10151"/>
              <a:gd name="connsiteX17" fmla="*/ 10044 w 10152"/>
              <a:gd name="connsiteY17" fmla="*/ 1005 h 10151"/>
              <a:gd name="connsiteX18" fmla="*/ 9919 w 10152"/>
              <a:gd name="connsiteY18" fmla="*/ 1081 h 10151"/>
              <a:gd name="connsiteX19" fmla="*/ 9740 w 10152"/>
              <a:gd name="connsiteY19" fmla="*/ 1148 h 10151"/>
              <a:gd name="connsiteX20" fmla="*/ 9561 w 10152"/>
              <a:gd name="connsiteY20" fmla="*/ 1208 h 10151"/>
              <a:gd name="connsiteX21" fmla="*/ 9381 w 10152"/>
              <a:gd name="connsiteY21" fmla="*/ 1261 h 10151"/>
              <a:gd name="connsiteX22" fmla="*/ 9166 w 10152"/>
              <a:gd name="connsiteY22" fmla="*/ 1317 h 10151"/>
              <a:gd name="connsiteX23" fmla="*/ 8951 w 10152"/>
              <a:gd name="connsiteY23" fmla="*/ 1373 h 10151"/>
              <a:gd name="connsiteX24" fmla="*/ 8736 w 10152"/>
              <a:gd name="connsiteY24" fmla="*/ 1426 h 10151"/>
              <a:gd name="connsiteX25" fmla="*/ 8557 w 10152"/>
              <a:gd name="connsiteY25" fmla="*/ 1486 h 10151"/>
              <a:gd name="connsiteX26" fmla="*/ 8396 w 10152"/>
              <a:gd name="connsiteY26" fmla="*/ 1553 h 10151"/>
              <a:gd name="connsiteX27" fmla="*/ 8270 w 10152"/>
              <a:gd name="connsiteY27" fmla="*/ 1630 h 10151"/>
              <a:gd name="connsiteX28" fmla="*/ 8181 w 10152"/>
              <a:gd name="connsiteY28" fmla="*/ 1717 h 10151"/>
              <a:gd name="connsiteX29" fmla="*/ 8163 w 10152"/>
              <a:gd name="connsiteY29" fmla="*/ 1817 h 10151"/>
              <a:gd name="connsiteX30" fmla="*/ 8181 w 10152"/>
              <a:gd name="connsiteY30" fmla="*/ 1917 h 10151"/>
              <a:gd name="connsiteX31" fmla="*/ 8270 w 10152"/>
              <a:gd name="connsiteY31" fmla="*/ 2005 h 10151"/>
              <a:gd name="connsiteX32" fmla="*/ 8396 w 10152"/>
              <a:gd name="connsiteY32" fmla="*/ 2081 h 10151"/>
              <a:gd name="connsiteX33" fmla="*/ 8557 w 10152"/>
              <a:gd name="connsiteY33" fmla="*/ 2148 h 10151"/>
              <a:gd name="connsiteX34" fmla="*/ 8736 w 10152"/>
              <a:gd name="connsiteY34" fmla="*/ 2208 h 10151"/>
              <a:gd name="connsiteX35" fmla="*/ 8951 w 10152"/>
              <a:gd name="connsiteY35" fmla="*/ 2261 h 10151"/>
              <a:gd name="connsiteX36" fmla="*/ 9166 w 10152"/>
              <a:gd name="connsiteY36" fmla="*/ 2317 h 10151"/>
              <a:gd name="connsiteX37" fmla="*/ 9381 w 10152"/>
              <a:gd name="connsiteY37" fmla="*/ 2373 h 10151"/>
              <a:gd name="connsiteX38" fmla="*/ 9561 w 10152"/>
              <a:gd name="connsiteY38" fmla="*/ 2426 h 10151"/>
              <a:gd name="connsiteX39" fmla="*/ 9740 w 10152"/>
              <a:gd name="connsiteY39" fmla="*/ 2486 h 10151"/>
              <a:gd name="connsiteX40" fmla="*/ 9919 w 10152"/>
              <a:gd name="connsiteY40" fmla="*/ 2553 h 10151"/>
              <a:gd name="connsiteX41" fmla="*/ 10044 w 10152"/>
              <a:gd name="connsiteY41" fmla="*/ 2630 h 10151"/>
              <a:gd name="connsiteX42" fmla="*/ 10116 w 10152"/>
              <a:gd name="connsiteY42" fmla="*/ 2717 h 10151"/>
              <a:gd name="connsiteX43" fmla="*/ 10152 w 10152"/>
              <a:gd name="connsiteY43" fmla="*/ 2817 h 10151"/>
              <a:gd name="connsiteX44" fmla="*/ 10116 w 10152"/>
              <a:gd name="connsiteY44" fmla="*/ 2917 h 10151"/>
              <a:gd name="connsiteX45" fmla="*/ 10044 w 10152"/>
              <a:gd name="connsiteY45" fmla="*/ 3005 h 10151"/>
              <a:gd name="connsiteX46" fmla="*/ 9919 w 10152"/>
              <a:gd name="connsiteY46" fmla="*/ 3081 h 10151"/>
              <a:gd name="connsiteX47" fmla="*/ 9740 w 10152"/>
              <a:gd name="connsiteY47" fmla="*/ 3148 h 10151"/>
              <a:gd name="connsiteX48" fmla="*/ 9561 w 10152"/>
              <a:gd name="connsiteY48" fmla="*/ 3208 h 10151"/>
              <a:gd name="connsiteX49" fmla="*/ 9381 w 10152"/>
              <a:gd name="connsiteY49" fmla="*/ 3261 h 10151"/>
              <a:gd name="connsiteX50" fmla="*/ 9166 w 10152"/>
              <a:gd name="connsiteY50" fmla="*/ 3317 h 10151"/>
              <a:gd name="connsiteX51" fmla="*/ 8951 w 10152"/>
              <a:gd name="connsiteY51" fmla="*/ 3373 h 10151"/>
              <a:gd name="connsiteX52" fmla="*/ 8736 w 10152"/>
              <a:gd name="connsiteY52" fmla="*/ 3426 h 10151"/>
              <a:gd name="connsiteX53" fmla="*/ 8557 w 10152"/>
              <a:gd name="connsiteY53" fmla="*/ 3486 h 10151"/>
              <a:gd name="connsiteX54" fmla="*/ 8396 w 10152"/>
              <a:gd name="connsiteY54" fmla="*/ 3553 h 10151"/>
              <a:gd name="connsiteX55" fmla="*/ 8270 w 10152"/>
              <a:gd name="connsiteY55" fmla="*/ 3630 h 10151"/>
              <a:gd name="connsiteX56" fmla="*/ 8181 w 10152"/>
              <a:gd name="connsiteY56" fmla="*/ 3717 h 10151"/>
              <a:gd name="connsiteX57" fmla="*/ 8163 w 10152"/>
              <a:gd name="connsiteY57" fmla="*/ 3817 h 10151"/>
              <a:gd name="connsiteX58" fmla="*/ 8181 w 10152"/>
              <a:gd name="connsiteY58" fmla="*/ 3917 h 10151"/>
              <a:gd name="connsiteX59" fmla="*/ 8270 w 10152"/>
              <a:gd name="connsiteY59" fmla="*/ 4005 h 10151"/>
              <a:gd name="connsiteX60" fmla="*/ 8396 w 10152"/>
              <a:gd name="connsiteY60" fmla="*/ 4081 h 10151"/>
              <a:gd name="connsiteX61" fmla="*/ 8557 w 10152"/>
              <a:gd name="connsiteY61" fmla="*/ 4148 h 10151"/>
              <a:gd name="connsiteX62" fmla="*/ 8736 w 10152"/>
              <a:gd name="connsiteY62" fmla="*/ 4208 h 10151"/>
              <a:gd name="connsiteX63" fmla="*/ 8951 w 10152"/>
              <a:gd name="connsiteY63" fmla="*/ 4261 h 10151"/>
              <a:gd name="connsiteX64" fmla="*/ 9166 w 10152"/>
              <a:gd name="connsiteY64" fmla="*/ 4317 h 10151"/>
              <a:gd name="connsiteX65" fmla="*/ 9381 w 10152"/>
              <a:gd name="connsiteY65" fmla="*/ 4373 h 10151"/>
              <a:gd name="connsiteX66" fmla="*/ 9561 w 10152"/>
              <a:gd name="connsiteY66" fmla="*/ 4426 h 10151"/>
              <a:gd name="connsiteX67" fmla="*/ 9740 w 10152"/>
              <a:gd name="connsiteY67" fmla="*/ 4486 h 10151"/>
              <a:gd name="connsiteX68" fmla="*/ 9919 w 10152"/>
              <a:gd name="connsiteY68" fmla="*/ 4553 h 10151"/>
              <a:gd name="connsiteX69" fmla="*/ 10044 w 10152"/>
              <a:gd name="connsiteY69" fmla="*/ 4630 h 10151"/>
              <a:gd name="connsiteX70" fmla="*/ 10116 w 10152"/>
              <a:gd name="connsiteY70" fmla="*/ 4717 h 10151"/>
              <a:gd name="connsiteX71" fmla="*/ 10152 w 10152"/>
              <a:gd name="connsiteY71" fmla="*/ 4815 h 10151"/>
              <a:gd name="connsiteX72" fmla="*/ 10116 w 10152"/>
              <a:gd name="connsiteY72" fmla="*/ 4917 h 10151"/>
              <a:gd name="connsiteX73" fmla="*/ 10044 w 10152"/>
              <a:gd name="connsiteY73" fmla="*/ 5005 h 10151"/>
              <a:gd name="connsiteX74" fmla="*/ 9919 w 10152"/>
              <a:gd name="connsiteY74" fmla="*/ 5081 h 10151"/>
              <a:gd name="connsiteX75" fmla="*/ 9740 w 10152"/>
              <a:gd name="connsiteY75" fmla="*/ 5148 h 10151"/>
              <a:gd name="connsiteX76" fmla="*/ 9561 w 10152"/>
              <a:gd name="connsiteY76" fmla="*/ 5208 h 10151"/>
              <a:gd name="connsiteX77" fmla="*/ 9381 w 10152"/>
              <a:gd name="connsiteY77" fmla="*/ 5261 h 10151"/>
              <a:gd name="connsiteX78" fmla="*/ 9166 w 10152"/>
              <a:gd name="connsiteY78" fmla="*/ 5317 h 10151"/>
              <a:gd name="connsiteX79" fmla="*/ 8951 w 10152"/>
              <a:gd name="connsiteY79" fmla="*/ 5373 h 10151"/>
              <a:gd name="connsiteX80" fmla="*/ 8736 w 10152"/>
              <a:gd name="connsiteY80" fmla="*/ 5426 h 10151"/>
              <a:gd name="connsiteX81" fmla="*/ 8557 w 10152"/>
              <a:gd name="connsiteY81" fmla="*/ 5486 h 10151"/>
              <a:gd name="connsiteX82" fmla="*/ 8396 w 10152"/>
              <a:gd name="connsiteY82" fmla="*/ 5553 h 10151"/>
              <a:gd name="connsiteX83" fmla="*/ 8270 w 10152"/>
              <a:gd name="connsiteY83" fmla="*/ 5630 h 10151"/>
              <a:gd name="connsiteX84" fmla="*/ 8181 w 10152"/>
              <a:gd name="connsiteY84" fmla="*/ 5717 h 10151"/>
              <a:gd name="connsiteX85" fmla="*/ 8163 w 10152"/>
              <a:gd name="connsiteY85" fmla="*/ 5817 h 10151"/>
              <a:gd name="connsiteX86" fmla="*/ 8181 w 10152"/>
              <a:gd name="connsiteY86" fmla="*/ 5917 h 10151"/>
              <a:gd name="connsiteX87" fmla="*/ 8270 w 10152"/>
              <a:gd name="connsiteY87" fmla="*/ 6005 h 10151"/>
              <a:gd name="connsiteX88" fmla="*/ 8396 w 10152"/>
              <a:gd name="connsiteY88" fmla="*/ 6081 h 10151"/>
              <a:gd name="connsiteX89" fmla="*/ 8557 w 10152"/>
              <a:gd name="connsiteY89" fmla="*/ 6148 h 10151"/>
              <a:gd name="connsiteX90" fmla="*/ 8736 w 10152"/>
              <a:gd name="connsiteY90" fmla="*/ 6208 h 10151"/>
              <a:gd name="connsiteX91" fmla="*/ 8951 w 10152"/>
              <a:gd name="connsiteY91" fmla="*/ 6261 h 10151"/>
              <a:gd name="connsiteX92" fmla="*/ 9381 w 10152"/>
              <a:gd name="connsiteY92" fmla="*/ 6373 h 10151"/>
              <a:gd name="connsiteX93" fmla="*/ 9561 w 10152"/>
              <a:gd name="connsiteY93" fmla="*/ 6426 h 10151"/>
              <a:gd name="connsiteX94" fmla="*/ 9740 w 10152"/>
              <a:gd name="connsiteY94" fmla="*/ 6486 h 10151"/>
              <a:gd name="connsiteX95" fmla="*/ 9919 w 10152"/>
              <a:gd name="connsiteY95" fmla="*/ 6553 h 10151"/>
              <a:gd name="connsiteX96" fmla="*/ 10044 w 10152"/>
              <a:gd name="connsiteY96" fmla="*/ 6630 h 10151"/>
              <a:gd name="connsiteX97" fmla="*/ 10116 w 10152"/>
              <a:gd name="connsiteY97" fmla="*/ 6717 h 10151"/>
              <a:gd name="connsiteX98" fmla="*/ 10152 w 10152"/>
              <a:gd name="connsiteY98" fmla="*/ 6817 h 10151"/>
              <a:gd name="connsiteX99" fmla="*/ 10116 w 10152"/>
              <a:gd name="connsiteY99" fmla="*/ 6917 h 10151"/>
              <a:gd name="connsiteX100" fmla="*/ 10044 w 10152"/>
              <a:gd name="connsiteY100" fmla="*/ 7005 h 10151"/>
              <a:gd name="connsiteX101" fmla="*/ 9919 w 10152"/>
              <a:gd name="connsiteY101" fmla="*/ 7081 h 10151"/>
              <a:gd name="connsiteX102" fmla="*/ 9740 w 10152"/>
              <a:gd name="connsiteY102" fmla="*/ 7148 h 10151"/>
              <a:gd name="connsiteX103" fmla="*/ 9561 w 10152"/>
              <a:gd name="connsiteY103" fmla="*/ 7208 h 10151"/>
              <a:gd name="connsiteX104" fmla="*/ 9381 w 10152"/>
              <a:gd name="connsiteY104" fmla="*/ 7261 h 10151"/>
              <a:gd name="connsiteX105" fmla="*/ 9166 w 10152"/>
              <a:gd name="connsiteY105" fmla="*/ 7317 h 10151"/>
              <a:gd name="connsiteX106" fmla="*/ 8951 w 10152"/>
              <a:gd name="connsiteY106" fmla="*/ 7373 h 10151"/>
              <a:gd name="connsiteX107" fmla="*/ 8736 w 10152"/>
              <a:gd name="connsiteY107" fmla="*/ 7426 h 10151"/>
              <a:gd name="connsiteX108" fmla="*/ 8557 w 10152"/>
              <a:gd name="connsiteY108" fmla="*/ 7486 h 10151"/>
              <a:gd name="connsiteX109" fmla="*/ 8396 w 10152"/>
              <a:gd name="connsiteY109" fmla="*/ 7553 h 10151"/>
              <a:gd name="connsiteX110" fmla="*/ 8270 w 10152"/>
              <a:gd name="connsiteY110" fmla="*/ 7630 h 10151"/>
              <a:gd name="connsiteX111" fmla="*/ 8181 w 10152"/>
              <a:gd name="connsiteY111" fmla="*/ 7717 h 10151"/>
              <a:gd name="connsiteX112" fmla="*/ 8163 w 10152"/>
              <a:gd name="connsiteY112" fmla="*/ 7817 h 10151"/>
              <a:gd name="connsiteX113" fmla="*/ 8181 w 10152"/>
              <a:gd name="connsiteY113" fmla="*/ 7917 h 10151"/>
              <a:gd name="connsiteX114" fmla="*/ 8270 w 10152"/>
              <a:gd name="connsiteY114" fmla="*/ 8005 h 10151"/>
              <a:gd name="connsiteX115" fmla="*/ 8396 w 10152"/>
              <a:gd name="connsiteY115" fmla="*/ 8081 h 10151"/>
              <a:gd name="connsiteX116" fmla="*/ 8557 w 10152"/>
              <a:gd name="connsiteY116" fmla="*/ 8148 h 10151"/>
              <a:gd name="connsiteX117" fmla="*/ 8736 w 10152"/>
              <a:gd name="connsiteY117" fmla="*/ 8208 h 10151"/>
              <a:gd name="connsiteX118" fmla="*/ 8951 w 10152"/>
              <a:gd name="connsiteY118" fmla="*/ 8261 h 10151"/>
              <a:gd name="connsiteX119" fmla="*/ 9166 w 10152"/>
              <a:gd name="connsiteY119" fmla="*/ 8317 h 10151"/>
              <a:gd name="connsiteX120" fmla="*/ 9381 w 10152"/>
              <a:gd name="connsiteY120" fmla="*/ 8373 h 10151"/>
              <a:gd name="connsiteX121" fmla="*/ 9561 w 10152"/>
              <a:gd name="connsiteY121" fmla="*/ 8426 h 10151"/>
              <a:gd name="connsiteX122" fmla="*/ 9740 w 10152"/>
              <a:gd name="connsiteY122" fmla="*/ 8486 h 10151"/>
              <a:gd name="connsiteX123" fmla="*/ 9919 w 10152"/>
              <a:gd name="connsiteY123" fmla="*/ 8553 h 10151"/>
              <a:gd name="connsiteX124" fmla="*/ 10044 w 10152"/>
              <a:gd name="connsiteY124" fmla="*/ 8630 h 10151"/>
              <a:gd name="connsiteX125" fmla="*/ 10116 w 10152"/>
              <a:gd name="connsiteY125" fmla="*/ 8717 h 10151"/>
              <a:gd name="connsiteX126" fmla="*/ 10152 w 10152"/>
              <a:gd name="connsiteY126" fmla="*/ 8817 h 10151"/>
              <a:gd name="connsiteX127" fmla="*/ 10116 w 10152"/>
              <a:gd name="connsiteY127" fmla="*/ 8917 h 10151"/>
              <a:gd name="connsiteX128" fmla="*/ 10044 w 10152"/>
              <a:gd name="connsiteY128" fmla="*/ 9005 h 10151"/>
              <a:gd name="connsiteX129" fmla="*/ 9919 w 10152"/>
              <a:gd name="connsiteY129" fmla="*/ 9081 h 10151"/>
              <a:gd name="connsiteX130" fmla="*/ 9740 w 10152"/>
              <a:gd name="connsiteY130" fmla="*/ 9148 h 10151"/>
              <a:gd name="connsiteX131" fmla="*/ 9561 w 10152"/>
              <a:gd name="connsiteY131" fmla="*/ 9208 h 10151"/>
              <a:gd name="connsiteX132" fmla="*/ 9381 w 10152"/>
              <a:gd name="connsiteY132" fmla="*/ 9261 h 10151"/>
              <a:gd name="connsiteX133" fmla="*/ 9166 w 10152"/>
              <a:gd name="connsiteY133" fmla="*/ 9317 h 10151"/>
              <a:gd name="connsiteX134" fmla="*/ 8951 w 10152"/>
              <a:gd name="connsiteY134" fmla="*/ 9373 h 10151"/>
              <a:gd name="connsiteX135" fmla="*/ 8736 w 10152"/>
              <a:gd name="connsiteY135" fmla="*/ 9426 h 10151"/>
              <a:gd name="connsiteX136" fmla="*/ 8557 w 10152"/>
              <a:gd name="connsiteY136" fmla="*/ 9486 h 10151"/>
              <a:gd name="connsiteX137" fmla="*/ 8396 w 10152"/>
              <a:gd name="connsiteY137" fmla="*/ 9553 h 10151"/>
              <a:gd name="connsiteX138" fmla="*/ 8270 w 10152"/>
              <a:gd name="connsiteY138" fmla="*/ 9630 h 10151"/>
              <a:gd name="connsiteX139" fmla="*/ 8181 w 10152"/>
              <a:gd name="connsiteY139" fmla="*/ 9717 h 10151"/>
              <a:gd name="connsiteX140" fmla="*/ 8163 w 10152"/>
              <a:gd name="connsiteY140" fmla="*/ 10137 h 10151"/>
              <a:gd name="connsiteX141" fmla="*/ 0 w 10152"/>
              <a:gd name="connsiteY141" fmla="*/ 10151 h 10151"/>
              <a:gd name="connsiteX142" fmla="*/ 152 w 10152"/>
              <a:gd name="connsiteY142" fmla="*/ 117 h 10151"/>
              <a:gd name="connsiteX0" fmla="*/ 152 w 10152"/>
              <a:gd name="connsiteY0" fmla="*/ 133 h 10167"/>
              <a:gd name="connsiteX1" fmla="*/ 8408 w 10152"/>
              <a:gd name="connsiteY1" fmla="*/ 129 h 10167"/>
              <a:gd name="connsiteX2" fmla="*/ 7762 w 10152"/>
              <a:gd name="connsiteY2" fmla="*/ 20 h 10167"/>
              <a:gd name="connsiteX3" fmla="*/ 8415 w 10152"/>
              <a:gd name="connsiteY3" fmla="*/ 147 h 10167"/>
              <a:gd name="connsiteX4" fmla="*/ 9024 w 10152"/>
              <a:gd name="connsiteY4" fmla="*/ 0 h 10167"/>
              <a:gd name="connsiteX5" fmla="*/ 8557 w 10152"/>
              <a:gd name="connsiteY5" fmla="*/ 164 h 10167"/>
              <a:gd name="connsiteX6" fmla="*/ 8736 w 10152"/>
              <a:gd name="connsiteY6" fmla="*/ 224 h 10167"/>
              <a:gd name="connsiteX7" fmla="*/ 8951 w 10152"/>
              <a:gd name="connsiteY7" fmla="*/ 277 h 10167"/>
              <a:gd name="connsiteX8" fmla="*/ 9166 w 10152"/>
              <a:gd name="connsiteY8" fmla="*/ 333 h 10167"/>
              <a:gd name="connsiteX9" fmla="*/ 9381 w 10152"/>
              <a:gd name="connsiteY9" fmla="*/ 389 h 10167"/>
              <a:gd name="connsiteX10" fmla="*/ 9561 w 10152"/>
              <a:gd name="connsiteY10" fmla="*/ 442 h 10167"/>
              <a:gd name="connsiteX11" fmla="*/ 9740 w 10152"/>
              <a:gd name="connsiteY11" fmla="*/ 502 h 10167"/>
              <a:gd name="connsiteX12" fmla="*/ 9919 w 10152"/>
              <a:gd name="connsiteY12" fmla="*/ 569 h 10167"/>
              <a:gd name="connsiteX13" fmla="*/ 10044 w 10152"/>
              <a:gd name="connsiteY13" fmla="*/ 646 h 10167"/>
              <a:gd name="connsiteX14" fmla="*/ 10116 w 10152"/>
              <a:gd name="connsiteY14" fmla="*/ 733 h 10167"/>
              <a:gd name="connsiteX15" fmla="*/ 10152 w 10152"/>
              <a:gd name="connsiteY15" fmla="*/ 833 h 10167"/>
              <a:gd name="connsiteX16" fmla="*/ 10116 w 10152"/>
              <a:gd name="connsiteY16" fmla="*/ 933 h 10167"/>
              <a:gd name="connsiteX17" fmla="*/ 10044 w 10152"/>
              <a:gd name="connsiteY17" fmla="*/ 1021 h 10167"/>
              <a:gd name="connsiteX18" fmla="*/ 9919 w 10152"/>
              <a:gd name="connsiteY18" fmla="*/ 1097 h 10167"/>
              <a:gd name="connsiteX19" fmla="*/ 9740 w 10152"/>
              <a:gd name="connsiteY19" fmla="*/ 1164 h 10167"/>
              <a:gd name="connsiteX20" fmla="*/ 9561 w 10152"/>
              <a:gd name="connsiteY20" fmla="*/ 1224 h 10167"/>
              <a:gd name="connsiteX21" fmla="*/ 9381 w 10152"/>
              <a:gd name="connsiteY21" fmla="*/ 1277 h 10167"/>
              <a:gd name="connsiteX22" fmla="*/ 9166 w 10152"/>
              <a:gd name="connsiteY22" fmla="*/ 1333 h 10167"/>
              <a:gd name="connsiteX23" fmla="*/ 8951 w 10152"/>
              <a:gd name="connsiteY23" fmla="*/ 1389 h 10167"/>
              <a:gd name="connsiteX24" fmla="*/ 8736 w 10152"/>
              <a:gd name="connsiteY24" fmla="*/ 1442 h 10167"/>
              <a:gd name="connsiteX25" fmla="*/ 8557 w 10152"/>
              <a:gd name="connsiteY25" fmla="*/ 1502 h 10167"/>
              <a:gd name="connsiteX26" fmla="*/ 8396 w 10152"/>
              <a:gd name="connsiteY26" fmla="*/ 1569 h 10167"/>
              <a:gd name="connsiteX27" fmla="*/ 8270 w 10152"/>
              <a:gd name="connsiteY27" fmla="*/ 1646 h 10167"/>
              <a:gd name="connsiteX28" fmla="*/ 8181 w 10152"/>
              <a:gd name="connsiteY28" fmla="*/ 1733 h 10167"/>
              <a:gd name="connsiteX29" fmla="*/ 8163 w 10152"/>
              <a:gd name="connsiteY29" fmla="*/ 1833 h 10167"/>
              <a:gd name="connsiteX30" fmla="*/ 8181 w 10152"/>
              <a:gd name="connsiteY30" fmla="*/ 1933 h 10167"/>
              <a:gd name="connsiteX31" fmla="*/ 8270 w 10152"/>
              <a:gd name="connsiteY31" fmla="*/ 2021 h 10167"/>
              <a:gd name="connsiteX32" fmla="*/ 8396 w 10152"/>
              <a:gd name="connsiteY32" fmla="*/ 2097 h 10167"/>
              <a:gd name="connsiteX33" fmla="*/ 8557 w 10152"/>
              <a:gd name="connsiteY33" fmla="*/ 2164 h 10167"/>
              <a:gd name="connsiteX34" fmla="*/ 8736 w 10152"/>
              <a:gd name="connsiteY34" fmla="*/ 2224 h 10167"/>
              <a:gd name="connsiteX35" fmla="*/ 8951 w 10152"/>
              <a:gd name="connsiteY35" fmla="*/ 2277 h 10167"/>
              <a:gd name="connsiteX36" fmla="*/ 9166 w 10152"/>
              <a:gd name="connsiteY36" fmla="*/ 2333 h 10167"/>
              <a:gd name="connsiteX37" fmla="*/ 9381 w 10152"/>
              <a:gd name="connsiteY37" fmla="*/ 2389 h 10167"/>
              <a:gd name="connsiteX38" fmla="*/ 9561 w 10152"/>
              <a:gd name="connsiteY38" fmla="*/ 2442 h 10167"/>
              <a:gd name="connsiteX39" fmla="*/ 9740 w 10152"/>
              <a:gd name="connsiteY39" fmla="*/ 2502 h 10167"/>
              <a:gd name="connsiteX40" fmla="*/ 9919 w 10152"/>
              <a:gd name="connsiteY40" fmla="*/ 2569 h 10167"/>
              <a:gd name="connsiteX41" fmla="*/ 10044 w 10152"/>
              <a:gd name="connsiteY41" fmla="*/ 2646 h 10167"/>
              <a:gd name="connsiteX42" fmla="*/ 10116 w 10152"/>
              <a:gd name="connsiteY42" fmla="*/ 2733 h 10167"/>
              <a:gd name="connsiteX43" fmla="*/ 10152 w 10152"/>
              <a:gd name="connsiteY43" fmla="*/ 2833 h 10167"/>
              <a:gd name="connsiteX44" fmla="*/ 10116 w 10152"/>
              <a:gd name="connsiteY44" fmla="*/ 2933 h 10167"/>
              <a:gd name="connsiteX45" fmla="*/ 10044 w 10152"/>
              <a:gd name="connsiteY45" fmla="*/ 3021 h 10167"/>
              <a:gd name="connsiteX46" fmla="*/ 9919 w 10152"/>
              <a:gd name="connsiteY46" fmla="*/ 3097 h 10167"/>
              <a:gd name="connsiteX47" fmla="*/ 9740 w 10152"/>
              <a:gd name="connsiteY47" fmla="*/ 3164 h 10167"/>
              <a:gd name="connsiteX48" fmla="*/ 9561 w 10152"/>
              <a:gd name="connsiteY48" fmla="*/ 3224 h 10167"/>
              <a:gd name="connsiteX49" fmla="*/ 9381 w 10152"/>
              <a:gd name="connsiteY49" fmla="*/ 3277 h 10167"/>
              <a:gd name="connsiteX50" fmla="*/ 9166 w 10152"/>
              <a:gd name="connsiteY50" fmla="*/ 3333 h 10167"/>
              <a:gd name="connsiteX51" fmla="*/ 8951 w 10152"/>
              <a:gd name="connsiteY51" fmla="*/ 3389 h 10167"/>
              <a:gd name="connsiteX52" fmla="*/ 8736 w 10152"/>
              <a:gd name="connsiteY52" fmla="*/ 3442 h 10167"/>
              <a:gd name="connsiteX53" fmla="*/ 8557 w 10152"/>
              <a:gd name="connsiteY53" fmla="*/ 3502 h 10167"/>
              <a:gd name="connsiteX54" fmla="*/ 8396 w 10152"/>
              <a:gd name="connsiteY54" fmla="*/ 3569 h 10167"/>
              <a:gd name="connsiteX55" fmla="*/ 8270 w 10152"/>
              <a:gd name="connsiteY55" fmla="*/ 3646 h 10167"/>
              <a:gd name="connsiteX56" fmla="*/ 8181 w 10152"/>
              <a:gd name="connsiteY56" fmla="*/ 3733 h 10167"/>
              <a:gd name="connsiteX57" fmla="*/ 8163 w 10152"/>
              <a:gd name="connsiteY57" fmla="*/ 3833 h 10167"/>
              <a:gd name="connsiteX58" fmla="*/ 8181 w 10152"/>
              <a:gd name="connsiteY58" fmla="*/ 3933 h 10167"/>
              <a:gd name="connsiteX59" fmla="*/ 8270 w 10152"/>
              <a:gd name="connsiteY59" fmla="*/ 4021 h 10167"/>
              <a:gd name="connsiteX60" fmla="*/ 8396 w 10152"/>
              <a:gd name="connsiteY60" fmla="*/ 4097 h 10167"/>
              <a:gd name="connsiteX61" fmla="*/ 8557 w 10152"/>
              <a:gd name="connsiteY61" fmla="*/ 4164 h 10167"/>
              <a:gd name="connsiteX62" fmla="*/ 8736 w 10152"/>
              <a:gd name="connsiteY62" fmla="*/ 4224 h 10167"/>
              <a:gd name="connsiteX63" fmla="*/ 8951 w 10152"/>
              <a:gd name="connsiteY63" fmla="*/ 4277 h 10167"/>
              <a:gd name="connsiteX64" fmla="*/ 9166 w 10152"/>
              <a:gd name="connsiteY64" fmla="*/ 4333 h 10167"/>
              <a:gd name="connsiteX65" fmla="*/ 9381 w 10152"/>
              <a:gd name="connsiteY65" fmla="*/ 4389 h 10167"/>
              <a:gd name="connsiteX66" fmla="*/ 9561 w 10152"/>
              <a:gd name="connsiteY66" fmla="*/ 4442 h 10167"/>
              <a:gd name="connsiteX67" fmla="*/ 9740 w 10152"/>
              <a:gd name="connsiteY67" fmla="*/ 4502 h 10167"/>
              <a:gd name="connsiteX68" fmla="*/ 9919 w 10152"/>
              <a:gd name="connsiteY68" fmla="*/ 4569 h 10167"/>
              <a:gd name="connsiteX69" fmla="*/ 10044 w 10152"/>
              <a:gd name="connsiteY69" fmla="*/ 4646 h 10167"/>
              <a:gd name="connsiteX70" fmla="*/ 10116 w 10152"/>
              <a:gd name="connsiteY70" fmla="*/ 4733 h 10167"/>
              <a:gd name="connsiteX71" fmla="*/ 10152 w 10152"/>
              <a:gd name="connsiteY71" fmla="*/ 4831 h 10167"/>
              <a:gd name="connsiteX72" fmla="*/ 10116 w 10152"/>
              <a:gd name="connsiteY72" fmla="*/ 4933 h 10167"/>
              <a:gd name="connsiteX73" fmla="*/ 10044 w 10152"/>
              <a:gd name="connsiteY73" fmla="*/ 5021 h 10167"/>
              <a:gd name="connsiteX74" fmla="*/ 9919 w 10152"/>
              <a:gd name="connsiteY74" fmla="*/ 5097 h 10167"/>
              <a:gd name="connsiteX75" fmla="*/ 9740 w 10152"/>
              <a:gd name="connsiteY75" fmla="*/ 5164 h 10167"/>
              <a:gd name="connsiteX76" fmla="*/ 9561 w 10152"/>
              <a:gd name="connsiteY76" fmla="*/ 5224 h 10167"/>
              <a:gd name="connsiteX77" fmla="*/ 9381 w 10152"/>
              <a:gd name="connsiteY77" fmla="*/ 5277 h 10167"/>
              <a:gd name="connsiteX78" fmla="*/ 9166 w 10152"/>
              <a:gd name="connsiteY78" fmla="*/ 5333 h 10167"/>
              <a:gd name="connsiteX79" fmla="*/ 8951 w 10152"/>
              <a:gd name="connsiteY79" fmla="*/ 5389 h 10167"/>
              <a:gd name="connsiteX80" fmla="*/ 8736 w 10152"/>
              <a:gd name="connsiteY80" fmla="*/ 5442 h 10167"/>
              <a:gd name="connsiteX81" fmla="*/ 8557 w 10152"/>
              <a:gd name="connsiteY81" fmla="*/ 5502 h 10167"/>
              <a:gd name="connsiteX82" fmla="*/ 8396 w 10152"/>
              <a:gd name="connsiteY82" fmla="*/ 5569 h 10167"/>
              <a:gd name="connsiteX83" fmla="*/ 8270 w 10152"/>
              <a:gd name="connsiteY83" fmla="*/ 5646 h 10167"/>
              <a:gd name="connsiteX84" fmla="*/ 8181 w 10152"/>
              <a:gd name="connsiteY84" fmla="*/ 5733 h 10167"/>
              <a:gd name="connsiteX85" fmla="*/ 8163 w 10152"/>
              <a:gd name="connsiteY85" fmla="*/ 5833 h 10167"/>
              <a:gd name="connsiteX86" fmla="*/ 8181 w 10152"/>
              <a:gd name="connsiteY86" fmla="*/ 5933 h 10167"/>
              <a:gd name="connsiteX87" fmla="*/ 8270 w 10152"/>
              <a:gd name="connsiteY87" fmla="*/ 6021 h 10167"/>
              <a:gd name="connsiteX88" fmla="*/ 8396 w 10152"/>
              <a:gd name="connsiteY88" fmla="*/ 6097 h 10167"/>
              <a:gd name="connsiteX89" fmla="*/ 8557 w 10152"/>
              <a:gd name="connsiteY89" fmla="*/ 6164 h 10167"/>
              <a:gd name="connsiteX90" fmla="*/ 8736 w 10152"/>
              <a:gd name="connsiteY90" fmla="*/ 6224 h 10167"/>
              <a:gd name="connsiteX91" fmla="*/ 8951 w 10152"/>
              <a:gd name="connsiteY91" fmla="*/ 6277 h 10167"/>
              <a:gd name="connsiteX92" fmla="*/ 9381 w 10152"/>
              <a:gd name="connsiteY92" fmla="*/ 6389 h 10167"/>
              <a:gd name="connsiteX93" fmla="*/ 9561 w 10152"/>
              <a:gd name="connsiteY93" fmla="*/ 6442 h 10167"/>
              <a:gd name="connsiteX94" fmla="*/ 9740 w 10152"/>
              <a:gd name="connsiteY94" fmla="*/ 6502 h 10167"/>
              <a:gd name="connsiteX95" fmla="*/ 9919 w 10152"/>
              <a:gd name="connsiteY95" fmla="*/ 6569 h 10167"/>
              <a:gd name="connsiteX96" fmla="*/ 10044 w 10152"/>
              <a:gd name="connsiteY96" fmla="*/ 6646 h 10167"/>
              <a:gd name="connsiteX97" fmla="*/ 10116 w 10152"/>
              <a:gd name="connsiteY97" fmla="*/ 6733 h 10167"/>
              <a:gd name="connsiteX98" fmla="*/ 10152 w 10152"/>
              <a:gd name="connsiteY98" fmla="*/ 6833 h 10167"/>
              <a:gd name="connsiteX99" fmla="*/ 10116 w 10152"/>
              <a:gd name="connsiteY99" fmla="*/ 6933 h 10167"/>
              <a:gd name="connsiteX100" fmla="*/ 10044 w 10152"/>
              <a:gd name="connsiteY100" fmla="*/ 7021 h 10167"/>
              <a:gd name="connsiteX101" fmla="*/ 9919 w 10152"/>
              <a:gd name="connsiteY101" fmla="*/ 7097 h 10167"/>
              <a:gd name="connsiteX102" fmla="*/ 9740 w 10152"/>
              <a:gd name="connsiteY102" fmla="*/ 7164 h 10167"/>
              <a:gd name="connsiteX103" fmla="*/ 9561 w 10152"/>
              <a:gd name="connsiteY103" fmla="*/ 7224 h 10167"/>
              <a:gd name="connsiteX104" fmla="*/ 9381 w 10152"/>
              <a:gd name="connsiteY104" fmla="*/ 7277 h 10167"/>
              <a:gd name="connsiteX105" fmla="*/ 9166 w 10152"/>
              <a:gd name="connsiteY105" fmla="*/ 7333 h 10167"/>
              <a:gd name="connsiteX106" fmla="*/ 8951 w 10152"/>
              <a:gd name="connsiteY106" fmla="*/ 7389 h 10167"/>
              <a:gd name="connsiteX107" fmla="*/ 8736 w 10152"/>
              <a:gd name="connsiteY107" fmla="*/ 7442 h 10167"/>
              <a:gd name="connsiteX108" fmla="*/ 8557 w 10152"/>
              <a:gd name="connsiteY108" fmla="*/ 7502 h 10167"/>
              <a:gd name="connsiteX109" fmla="*/ 8396 w 10152"/>
              <a:gd name="connsiteY109" fmla="*/ 7569 h 10167"/>
              <a:gd name="connsiteX110" fmla="*/ 8270 w 10152"/>
              <a:gd name="connsiteY110" fmla="*/ 7646 h 10167"/>
              <a:gd name="connsiteX111" fmla="*/ 8181 w 10152"/>
              <a:gd name="connsiteY111" fmla="*/ 7733 h 10167"/>
              <a:gd name="connsiteX112" fmla="*/ 8163 w 10152"/>
              <a:gd name="connsiteY112" fmla="*/ 7833 h 10167"/>
              <a:gd name="connsiteX113" fmla="*/ 8181 w 10152"/>
              <a:gd name="connsiteY113" fmla="*/ 7933 h 10167"/>
              <a:gd name="connsiteX114" fmla="*/ 8270 w 10152"/>
              <a:gd name="connsiteY114" fmla="*/ 8021 h 10167"/>
              <a:gd name="connsiteX115" fmla="*/ 8396 w 10152"/>
              <a:gd name="connsiteY115" fmla="*/ 8097 h 10167"/>
              <a:gd name="connsiteX116" fmla="*/ 8557 w 10152"/>
              <a:gd name="connsiteY116" fmla="*/ 8164 h 10167"/>
              <a:gd name="connsiteX117" fmla="*/ 8736 w 10152"/>
              <a:gd name="connsiteY117" fmla="*/ 8224 h 10167"/>
              <a:gd name="connsiteX118" fmla="*/ 8951 w 10152"/>
              <a:gd name="connsiteY118" fmla="*/ 8277 h 10167"/>
              <a:gd name="connsiteX119" fmla="*/ 9166 w 10152"/>
              <a:gd name="connsiteY119" fmla="*/ 8333 h 10167"/>
              <a:gd name="connsiteX120" fmla="*/ 9381 w 10152"/>
              <a:gd name="connsiteY120" fmla="*/ 8389 h 10167"/>
              <a:gd name="connsiteX121" fmla="*/ 9561 w 10152"/>
              <a:gd name="connsiteY121" fmla="*/ 8442 h 10167"/>
              <a:gd name="connsiteX122" fmla="*/ 9740 w 10152"/>
              <a:gd name="connsiteY122" fmla="*/ 8502 h 10167"/>
              <a:gd name="connsiteX123" fmla="*/ 9919 w 10152"/>
              <a:gd name="connsiteY123" fmla="*/ 8569 h 10167"/>
              <a:gd name="connsiteX124" fmla="*/ 10044 w 10152"/>
              <a:gd name="connsiteY124" fmla="*/ 8646 h 10167"/>
              <a:gd name="connsiteX125" fmla="*/ 10116 w 10152"/>
              <a:gd name="connsiteY125" fmla="*/ 8733 h 10167"/>
              <a:gd name="connsiteX126" fmla="*/ 10152 w 10152"/>
              <a:gd name="connsiteY126" fmla="*/ 8833 h 10167"/>
              <a:gd name="connsiteX127" fmla="*/ 10116 w 10152"/>
              <a:gd name="connsiteY127" fmla="*/ 8933 h 10167"/>
              <a:gd name="connsiteX128" fmla="*/ 10044 w 10152"/>
              <a:gd name="connsiteY128" fmla="*/ 9021 h 10167"/>
              <a:gd name="connsiteX129" fmla="*/ 9919 w 10152"/>
              <a:gd name="connsiteY129" fmla="*/ 9097 h 10167"/>
              <a:gd name="connsiteX130" fmla="*/ 9740 w 10152"/>
              <a:gd name="connsiteY130" fmla="*/ 9164 h 10167"/>
              <a:gd name="connsiteX131" fmla="*/ 9561 w 10152"/>
              <a:gd name="connsiteY131" fmla="*/ 9224 h 10167"/>
              <a:gd name="connsiteX132" fmla="*/ 9381 w 10152"/>
              <a:gd name="connsiteY132" fmla="*/ 9277 h 10167"/>
              <a:gd name="connsiteX133" fmla="*/ 9166 w 10152"/>
              <a:gd name="connsiteY133" fmla="*/ 9333 h 10167"/>
              <a:gd name="connsiteX134" fmla="*/ 8951 w 10152"/>
              <a:gd name="connsiteY134" fmla="*/ 9389 h 10167"/>
              <a:gd name="connsiteX135" fmla="*/ 8736 w 10152"/>
              <a:gd name="connsiteY135" fmla="*/ 9442 h 10167"/>
              <a:gd name="connsiteX136" fmla="*/ 8557 w 10152"/>
              <a:gd name="connsiteY136" fmla="*/ 9502 h 10167"/>
              <a:gd name="connsiteX137" fmla="*/ 8396 w 10152"/>
              <a:gd name="connsiteY137" fmla="*/ 9569 h 10167"/>
              <a:gd name="connsiteX138" fmla="*/ 8270 w 10152"/>
              <a:gd name="connsiteY138" fmla="*/ 9646 h 10167"/>
              <a:gd name="connsiteX139" fmla="*/ 8181 w 10152"/>
              <a:gd name="connsiteY139" fmla="*/ 9733 h 10167"/>
              <a:gd name="connsiteX140" fmla="*/ 8163 w 10152"/>
              <a:gd name="connsiteY140" fmla="*/ 10153 h 10167"/>
              <a:gd name="connsiteX141" fmla="*/ 0 w 10152"/>
              <a:gd name="connsiteY141" fmla="*/ 10167 h 10167"/>
              <a:gd name="connsiteX142" fmla="*/ 152 w 10152"/>
              <a:gd name="connsiteY142" fmla="*/ 133 h 10167"/>
              <a:gd name="connsiteX0" fmla="*/ 152 w 10152"/>
              <a:gd name="connsiteY0" fmla="*/ 134 h 10168"/>
              <a:gd name="connsiteX1" fmla="*/ 8408 w 10152"/>
              <a:gd name="connsiteY1" fmla="*/ 130 h 10168"/>
              <a:gd name="connsiteX2" fmla="*/ 7762 w 10152"/>
              <a:gd name="connsiteY2" fmla="*/ 21 h 10168"/>
              <a:gd name="connsiteX3" fmla="*/ 8415 w 10152"/>
              <a:gd name="connsiteY3" fmla="*/ 6 h 10168"/>
              <a:gd name="connsiteX4" fmla="*/ 9024 w 10152"/>
              <a:gd name="connsiteY4" fmla="*/ 1 h 10168"/>
              <a:gd name="connsiteX5" fmla="*/ 8557 w 10152"/>
              <a:gd name="connsiteY5" fmla="*/ 165 h 10168"/>
              <a:gd name="connsiteX6" fmla="*/ 8736 w 10152"/>
              <a:gd name="connsiteY6" fmla="*/ 225 h 10168"/>
              <a:gd name="connsiteX7" fmla="*/ 8951 w 10152"/>
              <a:gd name="connsiteY7" fmla="*/ 278 h 10168"/>
              <a:gd name="connsiteX8" fmla="*/ 9166 w 10152"/>
              <a:gd name="connsiteY8" fmla="*/ 334 h 10168"/>
              <a:gd name="connsiteX9" fmla="*/ 9381 w 10152"/>
              <a:gd name="connsiteY9" fmla="*/ 390 h 10168"/>
              <a:gd name="connsiteX10" fmla="*/ 9561 w 10152"/>
              <a:gd name="connsiteY10" fmla="*/ 443 h 10168"/>
              <a:gd name="connsiteX11" fmla="*/ 9740 w 10152"/>
              <a:gd name="connsiteY11" fmla="*/ 503 h 10168"/>
              <a:gd name="connsiteX12" fmla="*/ 9919 w 10152"/>
              <a:gd name="connsiteY12" fmla="*/ 570 h 10168"/>
              <a:gd name="connsiteX13" fmla="*/ 10044 w 10152"/>
              <a:gd name="connsiteY13" fmla="*/ 647 h 10168"/>
              <a:gd name="connsiteX14" fmla="*/ 10116 w 10152"/>
              <a:gd name="connsiteY14" fmla="*/ 734 h 10168"/>
              <a:gd name="connsiteX15" fmla="*/ 10152 w 10152"/>
              <a:gd name="connsiteY15" fmla="*/ 834 h 10168"/>
              <a:gd name="connsiteX16" fmla="*/ 10116 w 10152"/>
              <a:gd name="connsiteY16" fmla="*/ 934 h 10168"/>
              <a:gd name="connsiteX17" fmla="*/ 10044 w 10152"/>
              <a:gd name="connsiteY17" fmla="*/ 1022 h 10168"/>
              <a:gd name="connsiteX18" fmla="*/ 9919 w 10152"/>
              <a:gd name="connsiteY18" fmla="*/ 1098 h 10168"/>
              <a:gd name="connsiteX19" fmla="*/ 9740 w 10152"/>
              <a:gd name="connsiteY19" fmla="*/ 1165 h 10168"/>
              <a:gd name="connsiteX20" fmla="*/ 9561 w 10152"/>
              <a:gd name="connsiteY20" fmla="*/ 1225 h 10168"/>
              <a:gd name="connsiteX21" fmla="*/ 9381 w 10152"/>
              <a:gd name="connsiteY21" fmla="*/ 1278 h 10168"/>
              <a:gd name="connsiteX22" fmla="*/ 9166 w 10152"/>
              <a:gd name="connsiteY22" fmla="*/ 1334 h 10168"/>
              <a:gd name="connsiteX23" fmla="*/ 8951 w 10152"/>
              <a:gd name="connsiteY23" fmla="*/ 1390 h 10168"/>
              <a:gd name="connsiteX24" fmla="*/ 8736 w 10152"/>
              <a:gd name="connsiteY24" fmla="*/ 1443 h 10168"/>
              <a:gd name="connsiteX25" fmla="*/ 8557 w 10152"/>
              <a:gd name="connsiteY25" fmla="*/ 1503 h 10168"/>
              <a:gd name="connsiteX26" fmla="*/ 8396 w 10152"/>
              <a:gd name="connsiteY26" fmla="*/ 1570 h 10168"/>
              <a:gd name="connsiteX27" fmla="*/ 8270 w 10152"/>
              <a:gd name="connsiteY27" fmla="*/ 1647 h 10168"/>
              <a:gd name="connsiteX28" fmla="*/ 8181 w 10152"/>
              <a:gd name="connsiteY28" fmla="*/ 1734 h 10168"/>
              <a:gd name="connsiteX29" fmla="*/ 8163 w 10152"/>
              <a:gd name="connsiteY29" fmla="*/ 1834 h 10168"/>
              <a:gd name="connsiteX30" fmla="*/ 8181 w 10152"/>
              <a:gd name="connsiteY30" fmla="*/ 1934 h 10168"/>
              <a:gd name="connsiteX31" fmla="*/ 8270 w 10152"/>
              <a:gd name="connsiteY31" fmla="*/ 2022 h 10168"/>
              <a:gd name="connsiteX32" fmla="*/ 8396 w 10152"/>
              <a:gd name="connsiteY32" fmla="*/ 2098 h 10168"/>
              <a:gd name="connsiteX33" fmla="*/ 8557 w 10152"/>
              <a:gd name="connsiteY33" fmla="*/ 2165 h 10168"/>
              <a:gd name="connsiteX34" fmla="*/ 8736 w 10152"/>
              <a:gd name="connsiteY34" fmla="*/ 2225 h 10168"/>
              <a:gd name="connsiteX35" fmla="*/ 8951 w 10152"/>
              <a:gd name="connsiteY35" fmla="*/ 2278 h 10168"/>
              <a:gd name="connsiteX36" fmla="*/ 9166 w 10152"/>
              <a:gd name="connsiteY36" fmla="*/ 2334 h 10168"/>
              <a:gd name="connsiteX37" fmla="*/ 9381 w 10152"/>
              <a:gd name="connsiteY37" fmla="*/ 2390 h 10168"/>
              <a:gd name="connsiteX38" fmla="*/ 9561 w 10152"/>
              <a:gd name="connsiteY38" fmla="*/ 2443 h 10168"/>
              <a:gd name="connsiteX39" fmla="*/ 9740 w 10152"/>
              <a:gd name="connsiteY39" fmla="*/ 2503 h 10168"/>
              <a:gd name="connsiteX40" fmla="*/ 9919 w 10152"/>
              <a:gd name="connsiteY40" fmla="*/ 2570 h 10168"/>
              <a:gd name="connsiteX41" fmla="*/ 10044 w 10152"/>
              <a:gd name="connsiteY41" fmla="*/ 2647 h 10168"/>
              <a:gd name="connsiteX42" fmla="*/ 10116 w 10152"/>
              <a:gd name="connsiteY42" fmla="*/ 2734 h 10168"/>
              <a:gd name="connsiteX43" fmla="*/ 10152 w 10152"/>
              <a:gd name="connsiteY43" fmla="*/ 2834 h 10168"/>
              <a:gd name="connsiteX44" fmla="*/ 10116 w 10152"/>
              <a:gd name="connsiteY44" fmla="*/ 2934 h 10168"/>
              <a:gd name="connsiteX45" fmla="*/ 10044 w 10152"/>
              <a:gd name="connsiteY45" fmla="*/ 3022 h 10168"/>
              <a:gd name="connsiteX46" fmla="*/ 9919 w 10152"/>
              <a:gd name="connsiteY46" fmla="*/ 3098 h 10168"/>
              <a:gd name="connsiteX47" fmla="*/ 9740 w 10152"/>
              <a:gd name="connsiteY47" fmla="*/ 3165 h 10168"/>
              <a:gd name="connsiteX48" fmla="*/ 9561 w 10152"/>
              <a:gd name="connsiteY48" fmla="*/ 3225 h 10168"/>
              <a:gd name="connsiteX49" fmla="*/ 9381 w 10152"/>
              <a:gd name="connsiteY49" fmla="*/ 3278 h 10168"/>
              <a:gd name="connsiteX50" fmla="*/ 9166 w 10152"/>
              <a:gd name="connsiteY50" fmla="*/ 3334 h 10168"/>
              <a:gd name="connsiteX51" fmla="*/ 8951 w 10152"/>
              <a:gd name="connsiteY51" fmla="*/ 3390 h 10168"/>
              <a:gd name="connsiteX52" fmla="*/ 8736 w 10152"/>
              <a:gd name="connsiteY52" fmla="*/ 3443 h 10168"/>
              <a:gd name="connsiteX53" fmla="*/ 8557 w 10152"/>
              <a:gd name="connsiteY53" fmla="*/ 3503 h 10168"/>
              <a:gd name="connsiteX54" fmla="*/ 8396 w 10152"/>
              <a:gd name="connsiteY54" fmla="*/ 3570 h 10168"/>
              <a:gd name="connsiteX55" fmla="*/ 8270 w 10152"/>
              <a:gd name="connsiteY55" fmla="*/ 3647 h 10168"/>
              <a:gd name="connsiteX56" fmla="*/ 8181 w 10152"/>
              <a:gd name="connsiteY56" fmla="*/ 3734 h 10168"/>
              <a:gd name="connsiteX57" fmla="*/ 8163 w 10152"/>
              <a:gd name="connsiteY57" fmla="*/ 3834 h 10168"/>
              <a:gd name="connsiteX58" fmla="*/ 8181 w 10152"/>
              <a:gd name="connsiteY58" fmla="*/ 3934 h 10168"/>
              <a:gd name="connsiteX59" fmla="*/ 8270 w 10152"/>
              <a:gd name="connsiteY59" fmla="*/ 4022 h 10168"/>
              <a:gd name="connsiteX60" fmla="*/ 8396 w 10152"/>
              <a:gd name="connsiteY60" fmla="*/ 4098 h 10168"/>
              <a:gd name="connsiteX61" fmla="*/ 8557 w 10152"/>
              <a:gd name="connsiteY61" fmla="*/ 4165 h 10168"/>
              <a:gd name="connsiteX62" fmla="*/ 8736 w 10152"/>
              <a:gd name="connsiteY62" fmla="*/ 4225 h 10168"/>
              <a:gd name="connsiteX63" fmla="*/ 8951 w 10152"/>
              <a:gd name="connsiteY63" fmla="*/ 4278 h 10168"/>
              <a:gd name="connsiteX64" fmla="*/ 9166 w 10152"/>
              <a:gd name="connsiteY64" fmla="*/ 4334 h 10168"/>
              <a:gd name="connsiteX65" fmla="*/ 9381 w 10152"/>
              <a:gd name="connsiteY65" fmla="*/ 4390 h 10168"/>
              <a:gd name="connsiteX66" fmla="*/ 9561 w 10152"/>
              <a:gd name="connsiteY66" fmla="*/ 4443 h 10168"/>
              <a:gd name="connsiteX67" fmla="*/ 9740 w 10152"/>
              <a:gd name="connsiteY67" fmla="*/ 4503 h 10168"/>
              <a:gd name="connsiteX68" fmla="*/ 9919 w 10152"/>
              <a:gd name="connsiteY68" fmla="*/ 4570 h 10168"/>
              <a:gd name="connsiteX69" fmla="*/ 10044 w 10152"/>
              <a:gd name="connsiteY69" fmla="*/ 4647 h 10168"/>
              <a:gd name="connsiteX70" fmla="*/ 10116 w 10152"/>
              <a:gd name="connsiteY70" fmla="*/ 4734 h 10168"/>
              <a:gd name="connsiteX71" fmla="*/ 10152 w 10152"/>
              <a:gd name="connsiteY71" fmla="*/ 4832 h 10168"/>
              <a:gd name="connsiteX72" fmla="*/ 10116 w 10152"/>
              <a:gd name="connsiteY72" fmla="*/ 4934 h 10168"/>
              <a:gd name="connsiteX73" fmla="*/ 10044 w 10152"/>
              <a:gd name="connsiteY73" fmla="*/ 5022 h 10168"/>
              <a:gd name="connsiteX74" fmla="*/ 9919 w 10152"/>
              <a:gd name="connsiteY74" fmla="*/ 5098 h 10168"/>
              <a:gd name="connsiteX75" fmla="*/ 9740 w 10152"/>
              <a:gd name="connsiteY75" fmla="*/ 5165 h 10168"/>
              <a:gd name="connsiteX76" fmla="*/ 9561 w 10152"/>
              <a:gd name="connsiteY76" fmla="*/ 5225 h 10168"/>
              <a:gd name="connsiteX77" fmla="*/ 9381 w 10152"/>
              <a:gd name="connsiteY77" fmla="*/ 5278 h 10168"/>
              <a:gd name="connsiteX78" fmla="*/ 9166 w 10152"/>
              <a:gd name="connsiteY78" fmla="*/ 5334 h 10168"/>
              <a:gd name="connsiteX79" fmla="*/ 8951 w 10152"/>
              <a:gd name="connsiteY79" fmla="*/ 5390 h 10168"/>
              <a:gd name="connsiteX80" fmla="*/ 8736 w 10152"/>
              <a:gd name="connsiteY80" fmla="*/ 5443 h 10168"/>
              <a:gd name="connsiteX81" fmla="*/ 8557 w 10152"/>
              <a:gd name="connsiteY81" fmla="*/ 5503 h 10168"/>
              <a:gd name="connsiteX82" fmla="*/ 8396 w 10152"/>
              <a:gd name="connsiteY82" fmla="*/ 5570 h 10168"/>
              <a:gd name="connsiteX83" fmla="*/ 8270 w 10152"/>
              <a:gd name="connsiteY83" fmla="*/ 5647 h 10168"/>
              <a:gd name="connsiteX84" fmla="*/ 8181 w 10152"/>
              <a:gd name="connsiteY84" fmla="*/ 5734 h 10168"/>
              <a:gd name="connsiteX85" fmla="*/ 8163 w 10152"/>
              <a:gd name="connsiteY85" fmla="*/ 5834 h 10168"/>
              <a:gd name="connsiteX86" fmla="*/ 8181 w 10152"/>
              <a:gd name="connsiteY86" fmla="*/ 5934 h 10168"/>
              <a:gd name="connsiteX87" fmla="*/ 8270 w 10152"/>
              <a:gd name="connsiteY87" fmla="*/ 6022 h 10168"/>
              <a:gd name="connsiteX88" fmla="*/ 8396 w 10152"/>
              <a:gd name="connsiteY88" fmla="*/ 6098 h 10168"/>
              <a:gd name="connsiteX89" fmla="*/ 8557 w 10152"/>
              <a:gd name="connsiteY89" fmla="*/ 6165 h 10168"/>
              <a:gd name="connsiteX90" fmla="*/ 8736 w 10152"/>
              <a:gd name="connsiteY90" fmla="*/ 6225 h 10168"/>
              <a:gd name="connsiteX91" fmla="*/ 8951 w 10152"/>
              <a:gd name="connsiteY91" fmla="*/ 6278 h 10168"/>
              <a:gd name="connsiteX92" fmla="*/ 9381 w 10152"/>
              <a:gd name="connsiteY92" fmla="*/ 6390 h 10168"/>
              <a:gd name="connsiteX93" fmla="*/ 9561 w 10152"/>
              <a:gd name="connsiteY93" fmla="*/ 6443 h 10168"/>
              <a:gd name="connsiteX94" fmla="*/ 9740 w 10152"/>
              <a:gd name="connsiteY94" fmla="*/ 6503 h 10168"/>
              <a:gd name="connsiteX95" fmla="*/ 9919 w 10152"/>
              <a:gd name="connsiteY95" fmla="*/ 6570 h 10168"/>
              <a:gd name="connsiteX96" fmla="*/ 10044 w 10152"/>
              <a:gd name="connsiteY96" fmla="*/ 6647 h 10168"/>
              <a:gd name="connsiteX97" fmla="*/ 10116 w 10152"/>
              <a:gd name="connsiteY97" fmla="*/ 6734 h 10168"/>
              <a:gd name="connsiteX98" fmla="*/ 10152 w 10152"/>
              <a:gd name="connsiteY98" fmla="*/ 6834 h 10168"/>
              <a:gd name="connsiteX99" fmla="*/ 10116 w 10152"/>
              <a:gd name="connsiteY99" fmla="*/ 6934 h 10168"/>
              <a:gd name="connsiteX100" fmla="*/ 10044 w 10152"/>
              <a:gd name="connsiteY100" fmla="*/ 7022 h 10168"/>
              <a:gd name="connsiteX101" fmla="*/ 9919 w 10152"/>
              <a:gd name="connsiteY101" fmla="*/ 7098 h 10168"/>
              <a:gd name="connsiteX102" fmla="*/ 9740 w 10152"/>
              <a:gd name="connsiteY102" fmla="*/ 7165 h 10168"/>
              <a:gd name="connsiteX103" fmla="*/ 9561 w 10152"/>
              <a:gd name="connsiteY103" fmla="*/ 7225 h 10168"/>
              <a:gd name="connsiteX104" fmla="*/ 9381 w 10152"/>
              <a:gd name="connsiteY104" fmla="*/ 7278 h 10168"/>
              <a:gd name="connsiteX105" fmla="*/ 9166 w 10152"/>
              <a:gd name="connsiteY105" fmla="*/ 7334 h 10168"/>
              <a:gd name="connsiteX106" fmla="*/ 8951 w 10152"/>
              <a:gd name="connsiteY106" fmla="*/ 7390 h 10168"/>
              <a:gd name="connsiteX107" fmla="*/ 8736 w 10152"/>
              <a:gd name="connsiteY107" fmla="*/ 7443 h 10168"/>
              <a:gd name="connsiteX108" fmla="*/ 8557 w 10152"/>
              <a:gd name="connsiteY108" fmla="*/ 7503 h 10168"/>
              <a:gd name="connsiteX109" fmla="*/ 8396 w 10152"/>
              <a:gd name="connsiteY109" fmla="*/ 7570 h 10168"/>
              <a:gd name="connsiteX110" fmla="*/ 8270 w 10152"/>
              <a:gd name="connsiteY110" fmla="*/ 7647 h 10168"/>
              <a:gd name="connsiteX111" fmla="*/ 8181 w 10152"/>
              <a:gd name="connsiteY111" fmla="*/ 7734 h 10168"/>
              <a:gd name="connsiteX112" fmla="*/ 8163 w 10152"/>
              <a:gd name="connsiteY112" fmla="*/ 7834 h 10168"/>
              <a:gd name="connsiteX113" fmla="*/ 8181 w 10152"/>
              <a:gd name="connsiteY113" fmla="*/ 7934 h 10168"/>
              <a:gd name="connsiteX114" fmla="*/ 8270 w 10152"/>
              <a:gd name="connsiteY114" fmla="*/ 8022 h 10168"/>
              <a:gd name="connsiteX115" fmla="*/ 8396 w 10152"/>
              <a:gd name="connsiteY115" fmla="*/ 8098 h 10168"/>
              <a:gd name="connsiteX116" fmla="*/ 8557 w 10152"/>
              <a:gd name="connsiteY116" fmla="*/ 8165 h 10168"/>
              <a:gd name="connsiteX117" fmla="*/ 8736 w 10152"/>
              <a:gd name="connsiteY117" fmla="*/ 8225 h 10168"/>
              <a:gd name="connsiteX118" fmla="*/ 8951 w 10152"/>
              <a:gd name="connsiteY118" fmla="*/ 8278 h 10168"/>
              <a:gd name="connsiteX119" fmla="*/ 9166 w 10152"/>
              <a:gd name="connsiteY119" fmla="*/ 8334 h 10168"/>
              <a:gd name="connsiteX120" fmla="*/ 9381 w 10152"/>
              <a:gd name="connsiteY120" fmla="*/ 8390 h 10168"/>
              <a:gd name="connsiteX121" fmla="*/ 9561 w 10152"/>
              <a:gd name="connsiteY121" fmla="*/ 8443 h 10168"/>
              <a:gd name="connsiteX122" fmla="*/ 9740 w 10152"/>
              <a:gd name="connsiteY122" fmla="*/ 8503 h 10168"/>
              <a:gd name="connsiteX123" fmla="*/ 9919 w 10152"/>
              <a:gd name="connsiteY123" fmla="*/ 8570 h 10168"/>
              <a:gd name="connsiteX124" fmla="*/ 10044 w 10152"/>
              <a:gd name="connsiteY124" fmla="*/ 8647 h 10168"/>
              <a:gd name="connsiteX125" fmla="*/ 10116 w 10152"/>
              <a:gd name="connsiteY125" fmla="*/ 8734 h 10168"/>
              <a:gd name="connsiteX126" fmla="*/ 10152 w 10152"/>
              <a:gd name="connsiteY126" fmla="*/ 8834 h 10168"/>
              <a:gd name="connsiteX127" fmla="*/ 10116 w 10152"/>
              <a:gd name="connsiteY127" fmla="*/ 8934 h 10168"/>
              <a:gd name="connsiteX128" fmla="*/ 10044 w 10152"/>
              <a:gd name="connsiteY128" fmla="*/ 9022 h 10168"/>
              <a:gd name="connsiteX129" fmla="*/ 9919 w 10152"/>
              <a:gd name="connsiteY129" fmla="*/ 9098 h 10168"/>
              <a:gd name="connsiteX130" fmla="*/ 9740 w 10152"/>
              <a:gd name="connsiteY130" fmla="*/ 9165 h 10168"/>
              <a:gd name="connsiteX131" fmla="*/ 9561 w 10152"/>
              <a:gd name="connsiteY131" fmla="*/ 9225 h 10168"/>
              <a:gd name="connsiteX132" fmla="*/ 9381 w 10152"/>
              <a:gd name="connsiteY132" fmla="*/ 9278 h 10168"/>
              <a:gd name="connsiteX133" fmla="*/ 9166 w 10152"/>
              <a:gd name="connsiteY133" fmla="*/ 9334 h 10168"/>
              <a:gd name="connsiteX134" fmla="*/ 8951 w 10152"/>
              <a:gd name="connsiteY134" fmla="*/ 9390 h 10168"/>
              <a:gd name="connsiteX135" fmla="*/ 8736 w 10152"/>
              <a:gd name="connsiteY135" fmla="*/ 9443 h 10168"/>
              <a:gd name="connsiteX136" fmla="*/ 8557 w 10152"/>
              <a:gd name="connsiteY136" fmla="*/ 9503 h 10168"/>
              <a:gd name="connsiteX137" fmla="*/ 8396 w 10152"/>
              <a:gd name="connsiteY137" fmla="*/ 9570 h 10168"/>
              <a:gd name="connsiteX138" fmla="*/ 8270 w 10152"/>
              <a:gd name="connsiteY138" fmla="*/ 9647 h 10168"/>
              <a:gd name="connsiteX139" fmla="*/ 8181 w 10152"/>
              <a:gd name="connsiteY139" fmla="*/ 9734 h 10168"/>
              <a:gd name="connsiteX140" fmla="*/ 8163 w 10152"/>
              <a:gd name="connsiteY140" fmla="*/ 10154 h 10168"/>
              <a:gd name="connsiteX141" fmla="*/ 0 w 10152"/>
              <a:gd name="connsiteY141" fmla="*/ 10168 h 10168"/>
              <a:gd name="connsiteX142" fmla="*/ 152 w 10152"/>
              <a:gd name="connsiteY142" fmla="*/ 134 h 10168"/>
              <a:gd name="connsiteX0" fmla="*/ 152 w 10152"/>
              <a:gd name="connsiteY0" fmla="*/ 134 h 10168"/>
              <a:gd name="connsiteX1" fmla="*/ 6563 w 10152"/>
              <a:gd name="connsiteY1" fmla="*/ 40 h 10168"/>
              <a:gd name="connsiteX2" fmla="*/ 7762 w 10152"/>
              <a:gd name="connsiteY2" fmla="*/ 21 h 10168"/>
              <a:gd name="connsiteX3" fmla="*/ 8415 w 10152"/>
              <a:gd name="connsiteY3" fmla="*/ 6 h 10168"/>
              <a:gd name="connsiteX4" fmla="*/ 9024 w 10152"/>
              <a:gd name="connsiteY4" fmla="*/ 1 h 10168"/>
              <a:gd name="connsiteX5" fmla="*/ 8557 w 10152"/>
              <a:gd name="connsiteY5" fmla="*/ 165 h 10168"/>
              <a:gd name="connsiteX6" fmla="*/ 8736 w 10152"/>
              <a:gd name="connsiteY6" fmla="*/ 225 h 10168"/>
              <a:gd name="connsiteX7" fmla="*/ 8951 w 10152"/>
              <a:gd name="connsiteY7" fmla="*/ 278 h 10168"/>
              <a:gd name="connsiteX8" fmla="*/ 9166 w 10152"/>
              <a:gd name="connsiteY8" fmla="*/ 334 h 10168"/>
              <a:gd name="connsiteX9" fmla="*/ 9381 w 10152"/>
              <a:gd name="connsiteY9" fmla="*/ 390 h 10168"/>
              <a:gd name="connsiteX10" fmla="*/ 9561 w 10152"/>
              <a:gd name="connsiteY10" fmla="*/ 443 h 10168"/>
              <a:gd name="connsiteX11" fmla="*/ 9740 w 10152"/>
              <a:gd name="connsiteY11" fmla="*/ 503 h 10168"/>
              <a:gd name="connsiteX12" fmla="*/ 9919 w 10152"/>
              <a:gd name="connsiteY12" fmla="*/ 570 h 10168"/>
              <a:gd name="connsiteX13" fmla="*/ 10044 w 10152"/>
              <a:gd name="connsiteY13" fmla="*/ 647 h 10168"/>
              <a:gd name="connsiteX14" fmla="*/ 10116 w 10152"/>
              <a:gd name="connsiteY14" fmla="*/ 734 h 10168"/>
              <a:gd name="connsiteX15" fmla="*/ 10152 w 10152"/>
              <a:gd name="connsiteY15" fmla="*/ 834 h 10168"/>
              <a:gd name="connsiteX16" fmla="*/ 10116 w 10152"/>
              <a:gd name="connsiteY16" fmla="*/ 934 h 10168"/>
              <a:gd name="connsiteX17" fmla="*/ 10044 w 10152"/>
              <a:gd name="connsiteY17" fmla="*/ 1022 h 10168"/>
              <a:gd name="connsiteX18" fmla="*/ 9919 w 10152"/>
              <a:gd name="connsiteY18" fmla="*/ 1098 h 10168"/>
              <a:gd name="connsiteX19" fmla="*/ 9740 w 10152"/>
              <a:gd name="connsiteY19" fmla="*/ 1165 h 10168"/>
              <a:gd name="connsiteX20" fmla="*/ 9561 w 10152"/>
              <a:gd name="connsiteY20" fmla="*/ 1225 h 10168"/>
              <a:gd name="connsiteX21" fmla="*/ 9381 w 10152"/>
              <a:gd name="connsiteY21" fmla="*/ 1278 h 10168"/>
              <a:gd name="connsiteX22" fmla="*/ 9166 w 10152"/>
              <a:gd name="connsiteY22" fmla="*/ 1334 h 10168"/>
              <a:gd name="connsiteX23" fmla="*/ 8951 w 10152"/>
              <a:gd name="connsiteY23" fmla="*/ 1390 h 10168"/>
              <a:gd name="connsiteX24" fmla="*/ 8736 w 10152"/>
              <a:gd name="connsiteY24" fmla="*/ 1443 h 10168"/>
              <a:gd name="connsiteX25" fmla="*/ 8557 w 10152"/>
              <a:gd name="connsiteY25" fmla="*/ 1503 h 10168"/>
              <a:gd name="connsiteX26" fmla="*/ 8396 w 10152"/>
              <a:gd name="connsiteY26" fmla="*/ 1570 h 10168"/>
              <a:gd name="connsiteX27" fmla="*/ 8270 w 10152"/>
              <a:gd name="connsiteY27" fmla="*/ 1647 h 10168"/>
              <a:gd name="connsiteX28" fmla="*/ 8181 w 10152"/>
              <a:gd name="connsiteY28" fmla="*/ 1734 h 10168"/>
              <a:gd name="connsiteX29" fmla="*/ 8163 w 10152"/>
              <a:gd name="connsiteY29" fmla="*/ 1834 h 10168"/>
              <a:gd name="connsiteX30" fmla="*/ 8181 w 10152"/>
              <a:gd name="connsiteY30" fmla="*/ 1934 h 10168"/>
              <a:gd name="connsiteX31" fmla="*/ 8270 w 10152"/>
              <a:gd name="connsiteY31" fmla="*/ 2022 h 10168"/>
              <a:gd name="connsiteX32" fmla="*/ 8396 w 10152"/>
              <a:gd name="connsiteY32" fmla="*/ 2098 h 10168"/>
              <a:gd name="connsiteX33" fmla="*/ 8557 w 10152"/>
              <a:gd name="connsiteY33" fmla="*/ 2165 h 10168"/>
              <a:gd name="connsiteX34" fmla="*/ 8736 w 10152"/>
              <a:gd name="connsiteY34" fmla="*/ 2225 h 10168"/>
              <a:gd name="connsiteX35" fmla="*/ 8951 w 10152"/>
              <a:gd name="connsiteY35" fmla="*/ 2278 h 10168"/>
              <a:gd name="connsiteX36" fmla="*/ 9166 w 10152"/>
              <a:gd name="connsiteY36" fmla="*/ 2334 h 10168"/>
              <a:gd name="connsiteX37" fmla="*/ 9381 w 10152"/>
              <a:gd name="connsiteY37" fmla="*/ 2390 h 10168"/>
              <a:gd name="connsiteX38" fmla="*/ 9561 w 10152"/>
              <a:gd name="connsiteY38" fmla="*/ 2443 h 10168"/>
              <a:gd name="connsiteX39" fmla="*/ 9740 w 10152"/>
              <a:gd name="connsiteY39" fmla="*/ 2503 h 10168"/>
              <a:gd name="connsiteX40" fmla="*/ 9919 w 10152"/>
              <a:gd name="connsiteY40" fmla="*/ 2570 h 10168"/>
              <a:gd name="connsiteX41" fmla="*/ 10044 w 10152"/>
              <a:gd name="connsiteY41" fmla="*/ 2647 h 10168"/>
              <a:gd name="connsiteX42" fmla="*/ 10116 w 10152"/>
              <a:gd name="connsiteY42" fmla="*/ 2734 h 10168"/>
              <a:gd name="connsiteX43" fmla="*/ 10152 w 10152"/>
              <a:gd name="connsiteY43" fmla="*/ 2834 h 10168"/>
              <a:gd name="connsiteX44" fmla="*/ 10116 w 10152"/>
              <a:gd name="connsiteY44" fmla="*/ 2934 h 10168"/>
              <a:gd name="connsiteX45" fmla="*/ 10044 w 10152"/>
              <a:gd name="connsiteY45" fmla="*/ 3022 h 10168"/>
              <a:gd name="connsiteX46" fmla="*/ 9919 w 10152"/>
              <a:gd name="connsiteY46" fmla="*/ 3098 h 10168"/>
              <a:gd name="connsiteX47" fmla="*/ 9740 w 10152"/>
              <a:gd name="connsiteY47" fmla="*/ 3165 h 10168"/>
              <a:gd name="connsiteX48" fmla="*/ 9561 w 10152"/>
              <a:gd name="connsiteY48" fmla="*/ 3225 h 10168"/>
              <a:gd name="connsiteX49" fmla="*/ 9381 w 10152"/>
              <a:gd name="connsiteY49" fmla="*/ 3278 h 10168"/>
              <a:gd name="connsiteX50" fmla="*/ 9166 w 10152"/>
              <a:gd name="connsiteY50" fmla="*/ 3334 h 10168"/>
              <a:gd name="connsiteX51" fmla="*/ 8951 w 10152"/>
              <a:gd name="connsiteY51" fmla="*/ 3390 h 10168"/>
              <a:gd name="connsiteX52" fmla="*/ 8736 w 10152"/>
              <a:gd name="connsiteY52" fmla="*/ 3443 h 10168"/>
              <a:gd name="connsiteX53" fmla="*/ 8557 w 10152"/>
              <a:gd name="connsiteY53" fmla="*/ 3503 h 10168"/>
              <a:gd name="connsiteX54" fmla="*/ 8396 w 10152"/>
              <a:gd name="connsiteY54" fmla="*/ 3570 h 10168"/>
              <a:gd name="connsiteX55" fmla="*/ 8270 w 10152"/>
              <a:gd name="connsiteY55" fmla="*/ 3647 h 10168"/>
              <a:gd name="connsiteX56" fmla="*/ 8181 w 10152"/>
              <a:gd name="connsiteY56" fmla="*/ 3734 h 10168"/>
              <a:gd name="connsiteX57" fmla="*/ 8163 w 10152"/>
              <a:gd name="connsiteY57" fmla="*/ 3834 h 10168"/>
              <a:gd name="connsiteX58" fmla="*/ 8181 w 10152"/>
              <a:gd name="connsiteY58" fmla="*/ 3934 h 10168"/>
              <a:gd name="connsiteX59" fmla="*/ 8270 w 10152"/>
              <a:gd name="connsiteY59" fmla="*/ 4022 h 10168"/>
              <a:gd name="connsiteX60" fmla="*/ 8396 w 10152"/>
              <a:gd name="connsiteY60" fmla="*/ 4098 h 10168"/>
              <a:gd name="connsiteX61" fmla="*/ 8557 w 10152"/>
              <a:gd name="connsiteY61" fmla="*/ 4165 h 10168"/>
              <a:gd name="connsiteX62" fmla="*/ 8736 w 10152"/>
              <a:gd name="connsiteY62" fmla="*/ 4225 h 10168"/>
              <a:gd name="connsiteX63" fmla="*/ 8951 w 10152"/>
              <a:gd name="connsiteY63" fmla="*/ 4278 h 10168"/>
              <a:gd name="connsiteX64" fmla="*/ 9166 w 10152"/>
              <a:gd name="connsiteY64" fmla="*/ 4334 h 10168"/>
              <a:gd name="connsiteX65" fmla="*/ 9381 w 10152"/>
              <a:gd name="connsiteY65" fmla="*/ 4390 h 10168"/>
              <a:gd name="connsiteX66" fmla="*/ 9561 w 10152"/>
              <a:gd name="connsiteY66" fmla="*/ 4443 h 10168"/>
              <a:gd name="connsiteX67" fmla="*/ 9740 w 10152"/>
              <a:gd name="connsiteY67" fmla="*/ 4503 h 10168"/>
              <a:gd name="connsiteX68" fmla="*/ 9919 w 10152"/>
              <a:gd name="connsiteY68" fmla="*/ 4570 h 10168"/>
              <a:gd name="connsiteX69" fmla="*/ 10044 w 10152"/>
              <a:gd name="connsiteY69" fmla="*/ 4647 h 10168"/>
              <a:gd name="connsiteX70" fmla="*/ 10116 w 10152"/>
              <a:gd name="connsiteY70" fmla="*/ 4734 h 10168"/>
              <a:gd name="connsiteX71" fmla="*/ 10152 w 10152"/>
              <a:gd name="connsiteY71" fmla="*/ 4832 h 10168"/>
              <a:gd name="connsiteX72" fmla="*/ 10116 w 10152"/>
              <a:gd name="connsiteY72" fmla="*/ 4934 h 10168"/>
              <a:gd name="connsiteX73" fmla="*/ 10044 w 10152"/>
              <a:gd name="connsiteY73" fmla="*/ 5022 h 10168"/>
              <a:gd name="connsiteX74" fmla="*/ 9919 w 10152"/>
              <a:gd name="connsiteY74" fmla="*/ 5098 h 10168"/>
              <a:gd name="connsiteX75" fmla="*/ 9740 w 10152"/>
              <a:gd name="connsiteY75" fmla="*/ 5165 h 10168"/>
              <a:gd name="connsiteX76" fmla="*/ 9561 w 10152"/>
              <a:gd name="connsiteY76" fmla="*/ 5225 h 10168"/>
              <a:gd name="connsiteX77" fmla="*/ 9381 w 10152"/>
              <a:gd name="connsiteY77" fmla="*/ 5278 h 10168"/>
              <a:gd name="connsiteX78" fmla="*/ 9166 w 10152"/>
              <a:gd name="connsiteY78" fmla="*/ 5334 h 10168"/>
              <a:gd name="connsiteX79" fmla="*/ 8951 w 10152"/>
              <a:gd name="connsiteY79" fmla="*/ 5390 h 10168"/>
              <a:gd name="connsiteX80" fmla="*/ 8736 w 10152"/>
              <a:gd name="connsiteY80" fmla="*/ 5443 h 10168"/>
              <a:gd name="connsiteX81" fmla="*/ 8557 w 10152"/>
              <a:gd name="connsiteY81" fmla="*/ 5503 h 10168"/>
              <a:gd name="connsiteX82" fmla="*/ 8396 w 10152"/>
              <a:gd name="connsiteY82" fmla="*/ 5570 h 10168"/>
              <a:gd name="connsiteX83" fmla="*/ 8270 w 10152"/>
              <a:gd name="connsiteY83" fmla="*/ 5647 h 10168"/>
              <a:gd name="connsiteX84" fmla="*/ 8181 w 10152"/>
              <a:gd name="connsiteY84" fmla="*/ 5734 h 10168"/>
              <a:gd name="connsiteX85" fmla="*/ 8163 w 10152"/>
              <a:gd name="connsiteY85" fmla="*/ 5834 h 10168"/>
              <a:gd name="connsiteX86" fmla="*/ 8181 w 10152"/>
              <a:gd name="connsiteY86" fmla="*/ 5934 h 10168"/>
              <a:gd name="connsiteX87" fmla="*/ 8270 w 10152"/>
              <a:gd name="connsiteY87" fmla="*/ 6022 h 10168"/>
              <a:gd name="connsiteX88" fmla="*/ 8396 w 10152"/>
              <a:gd name="connsiteY88" fmla="*/ 6098 h 10168"/>
              <a:gd name="connsiteX89" fmla="*/ 8557 w 10152"/>
              <a:gd name="connsiteY89" fmla="*/ 6165 h 10168"/>
              <a:gd name="connsiteX90" fmla="*/ 8736 w 10152"/>
              <a:gd name="connsiteY90" fmla="*/ 6225 h 10168"/>
              <a:gd name="connsiteX91" fmla="*/ 8951 w 10152"/>
              <a:gd name="connsiteY91" fmla="*/ 6278 h 10168"/>
              <a:gd name="connsiteX92" fmla="*/ 9381 w 10152"/>
              <a:gd name="connsiteY92" fmla="*/ 6390 h 10168"/>
              <a:gd name="connsiteX93" fmla="*/ 9561 w 10152"/>
              <a:gd name="connsiteY93" fmla="*/ 6443 h 10168"/>
              <a:gd name="connsiteX94" fmla="*/ 9740 w 10152"/>
              <a:gd name="connsiteY94" fmla="*/ 6503 h 10168"/>
              <a:gd name="connsiteX95" fmla="*/ 9919 w 10152"/>
              <a:gd name="connsiteY95" fmla="*/ 6570 h 10168"/>
              <a:gd name="connsiteX96" fmla="*/ 10044 w 10152"/>
              <a:gd name="connsiteY96" fmla="*/ 6647 h 10168"/>
              <a:gd name="connsiteX97" fmla="*/ 10116 w 10152"/>
              <a:gd name="connsiteY97" fmla="*/ 6734 h 10168"/>
              <a:gd name="connsiteX98" fmla="*/ 10152 w 10152"/>
              <a:gd name="connsiteY98" fmla="*/ 6834 h 10168"/>
              <a:gd name="connsiteX99" fmla="*/ 10116 w 10152"/>
              <a:gd name="connsiteY99" fmla="*/ 6934 h 10168"/>
              <a:gd name="connsiteX100" fmla="*/ 10044 w 10152"/>
              <a:gd name="connsiteY100" fmla="*/ 7022 h 10168"/>
              <a:gd name="connsiteX101" fmla="*/ 9919 w 10152"/>
              <a:gd name="connsiteY101" fmla="*/ 7098 h 10168"/>
              <a:gd name="connsiteX102" fmla="*/ 9740 w 10152"/>
              <a:gd name="connsiteY102" fmla="*/ 7165 h 10168"/>
              <a:gd name="connsiteX103" fmla="*/ 9561 w 10152"/>
              <a:gd name="connsiteY103" fmla="*/ 7225 h 10168"/>
              <a:gd name="connsiteX104" fmla="*/ 9381 w 10152"/>
              <a:gd name="connsiteY104" fmla="*/ 7278 h 10168"/>
              <a:gd name="connsiteX105" fmla="*/ 9166 w 10152"/>
              <a:gd name="connsiteY105" fmla="*/ 7334 h 10168"/>
              <a:gd name="connsiteX106" fmla="*/ 8951 w 10152"/>
              <a:gd name="connsiteY106" fmla="*/ 7390 h 10168"/>
              <a:gd name="connsiteX107" fmla="*/ 8736 w 10152"/>
              <a:gd name="connsiteY107" fmla="*/ 7443 h 10168"/>
              <a:gd name="connsiteX108" fmla="*/ 8557 w 10152"/>
              <a:gd name="connsiteY108" fmla="*/ 7503 h 10168"/>
              <a:gd name="connsiteX109" fmla="*/ 8396 w 10152"/>
              <a:gd name="connsiteY109" fmla="*/ 7570 h 10168"/>
              <a:gd name="connsiteX110" fmla="*/ 8270 w 10152"/>
              <a:gd name="connsiteY110" fmla="*/ 7647 h 10168"/>
              <a:gd name="connsiteX111" fmla="*/ 8181 w 10152"/>
              <a:gd name="connsiteY111" fmla="*/ 7734 h 10168"/>
              <a:gd name="connsiteX112" fmla="*/ 8163 w 10152"/>
              <a:gd name="connsiteY112" fmla="*/ 7834 h 10168"/>
              <a:gd name="connsiteX113" fmla="*/ 8181 w 10152"/>
              <a:gd name="connsiteY113" fmla="*/ 7934 h 10168"/>
              <a:gd name="connsiteX114" fmla="*/ 8270 w 10152"/>
              <a:gd name="connsiteY114" fmla="*/ 8022 h 10168"/>
              <a:gd name="connsiteX115" fmla="*/ 8396 w 10152"/>
              <a:gd name="connsiteY115" fmla="*/ 8098 h 10168"/>
              <a:gd name="connsiteX116" fmla="*/ 8557 w 10152"/>
              <a:gd name="connsiteY116" fmla="*/ 8165 h 10168"/>
              <a:gd name="connsiteX117" fmla="*/ 8736 w 10152"/>
              <a:gd name="connsiteY117" fmla="*/ 8225 h 10168"/>
              <a:gd name="connsiteX118" fmla="*/ 8951 w 10152"/>
              <a:gd name="connsiteY118" fmla="*/ 8278 h 10168"/>
              <a:gd name="connsiteX119" fmla="*/ 9166 w 10152"/>
              <a:gd name="connsiteY119" fmla="*/ 8334 h 10168"/>
              <a:gd name="connsiteX120" fmla="*/ 9381 w 10152"/>
              <a:gd name="connsiteY120" fmla="*/ 8390 h 10168"/>
              <a:gd name="connsiteX121" fmla="*/ 9561 w 10152"/>
              <a:gd name="connsiteY121" fmla="*/ 8443 h 10168"/>
              <a:gd name="connsiteX122" fmla="*/ 9740 w 10152"/>
              <a:gd name="connsiteY122" fmla="*/ 8503 h 10168"/>
              <a:gd name="connsiteX123" fmla="*/ 9919 w 10152"/>
              <a:gd name="connsiteY123" fmla="*/ 8570 h 10168"/>
              <a:gd name="connsiteX124" fmla="*/ 10044 w 10152"/>
              <a:gd name="connsiteY124" fmla="*/ 8647 h 10168"/>
              <a:gd name="connsiteX125" fmla="*/ 10116 w 10152"/>
              <a:gd name="connsiteY125" fmla="*/ 8734 h 10168"/>
              <a:gd name="connsiteX126" fmla="*/ 10152 w 10152"/>
              <a:gd name="connsiteY126" fmla="*/ 8834 h 10168"/>
              <a:gd name="connsiteX127" fmla="*/ 10116 w 10152"/>
              <a:gd name="connsiteY127" fmla="*/ 8934 h 10168"/>
              <a:gd name="connsiteX128" fmla="*/ 10044 w 10152"/>
              <a:gd name="connsiteY128" fmla="*/ 9022 h 10168"/>
              <a:gd name="connsiteX129" fmla="*/ 9919 w 10152"/>
              <a:gd name="connsiteY129" fmla="*/ 9098 h 10168"/>
              <a:gd name="connsiteX130" fmla="*/ 9740 w 10152"/>
              <a:gd name="connsiteY130" fmla="*/ 9165 h 10168"/>
              <a:gd name="connsiteX131" fmla="*/ 9561 w 10152"/>
              <a:gd name="connsiteY131" fmla="*/ 9225 h 10168"/>
              <a:gd name="connsiteX132" fmla="*/ 9381 w 10152"/>
              <a:gd name="connsiteY132" fmla="*/ 9278 h 10168"/>
              <a:gd name="connsiteX133" fmla="*/ 9166 w 10152"/>
              <a:gd name="connsiteY133" fmla="*/ 9334 h 10168"/>
              <a:gd name="connsiteX134" fmla="*/ 8951 w 10152"/>
              <a:gd name="connsiteY134" fmla="*/ 9390 h 10168"/>
              <a:gd name="connsiteX135" fmla="*/ 8736 w 10152"/>
              <a:gd name="connsiteY135" fmla="*/ 9443 h 10168"/>
              <a:gd name="connsiteX136" fmla="*/ 8557 w 10152"/>
              <a:gd name="connsiteY136" fmla="*/ 9503 h 10168"/>
              <a:gd name="connsiteX137" fmla="*/ 8396 w 10152"/>
              <a:gd name="connsiteY137" fmla="*/ 9570 h 10168"/>
              <a:gd name="connsiteX138" fmla="*/ 8270 w 10152"/>
              <a:gd name="connsiteY138" fmla="*/ 9647 h 10168"/>
              <a:gd name="connsiteX139" fmla="*/ 8181 w 10152"/>
              <a:gd name="connsiteY139" fmla="*/ 9734 h 10168"/>
              <a:gd name="connsiteX140" fmla="*/ 8163 w 10152"/>
              <a:gd name="connsiteY140" fmla="*/ 10154 h 10168"/>
              <a:gd name="connsiteX141" fmla="*/ 0 w 10152"/>
              <a:gd name="connsiteY141" fmla="*/ 10168 h 10168"/>
              <a:gd name="connsiteX142" fmla="*/ 152 w 10152"/>
              <a:gd name="connsiteY142" fmla="*/ 134 h 10168"/>
              <a:gd name="connsiteX0" fmla="*/ 152 w 10152"/>
              <a:gd name="connsiteY0" fmla="*/ 134 h 10168"/>
              <a:gd name="connsiteX1" fmla="*/ 6563 w 10152"/>
              <a:gd name="connsiteY1" fmla="*/ 40 h 10168"/>
              <a:gd name="connsiteX2" fmla="*/ 7762 w 10152"/>
              <a:gd name="connsiteY2" fmla="*/ 21 h 10168"/>
              <a:gd name="connsiteX3" fmla="*/ 8415 w 10152"/>
              <a:gd name="connsiteY3" fmla="*/ 6 h 10168"/>
              <a:gd name="connsiteX4" fmla="*/ 8282 w 10152"/>
              <a:gd name="connsiteY4" fmla="*/ 143 h 10168"/>
              <a:gd name="connsiteX5" fmla="*/ 8557 w 10152"/>
              <a:gd name="connsiteY5" fmla="*/ 165 h 10168"/>
              <a:gd name="connsiteX6" fmla="*/ 8736 w 10152"/>
              <a:gd name="connsiteY6" fmla="*/ 225 h 10168"/>
              <a:gd name="connsiteX7" fmla="*/ 8951 w 10152"/>
              <a:gd name="connsiteY7" fmla="*/ 278 h 10168"/>
              <a:gd name="connsiteX8" fmla="*/ 9166 w 10152"/>
              <a:gd name="connsiteY8" fmla="*/ 334 h 10168"/>
              <a:gd name="connsiteX9" fmla="*/ 9381 w 10152"/>
              <a:gd name="connsiteY9" fmla="*/ 390 h 10168"/>
              <a:gd name="connsiteX10" fmla="*/ 9561 w 10152"/>
              <a:gd name="connsiteY10" fmla="*/ 443 h 10168"/>
              <a:gd name="connsiteX11" fmla="*/ 9740 w 10152"/>
              <a:gd name="connsiteY11" fmla="*/ 503 h 10168"/>
              <a:gd name="connsiteX12" fmla="*/ 9919 w 10152"/>
              <a:gd name="connsiteY12" fmla="*/ 570 h 10168"/>
              <a:gd name="connsiteX13" fmla="*/ 10044 w 10152"/>
              <a:gd name="connsiteY13" fmla="*/ 647 h 10168"/>
              <a:gd name="connsiteX14" fmla="*/ 10116 w 10152"/>
              <a:gd name="connsiteY14" fmla="*/ 734 h 10168"/>
              <a:gd name="connsiteX15" fmla="*/ 10152 w 10152"/>
              <a:gd name="connsiteY15" fmla="*/ 834 h 10168"/>
              <a:gd name="connsiteX16" fmla="*/ 10116 w 10152"/>
              <a:gd name="connsiteY16" fmla="*/ 934 h 10168"/>
              <a:gd name="connsiteX17" fmla="*/ 10044 w 10152"/>
              <a:gd name="connsiteY17" fmla="*/ 1022 h 10168"/>
              <a:gd name="connsiteX18" fmla="*/ 9919 w 10152"/>
              <a:gd name="connsiteY18" fmla="*/ 1098 h 10168"/>
              <a:gd name="connsiteX19" fmla="*/ 9740 w 10152"/>
              <a:gd name="connsiteY19" fmla="*/ 1165 h 10168"/>
              <a:gd name="connsiteX20" fmla="*/ 9561 w 10152"/>
              <a:gd name="connsiteY20" fmla="*/ 1225 h 10168"/>
              <a:gd name="connsiteX21" fmla="*/ 9381 w 10152"/>
              <a:gd name="connsiteY21" fmla="*/ 1278 h 10168"/>
              <a:gd name="connsiteX22" fmla="*/ 9166 w 10152"/>
              <a:gd name="connsiteY22" fmla="*/ 1334 h 10168"/>
              <a:gd name="connsiteX23" fmla="*/ 8951 w 10152"/>
              <a:gd name="connsiteY23" fmla="*/ 1390 h 10168"/>
              <a:gd name="connsiteX24" fmla="*/ 8736 w 10152"/>
              <a:gd name="connsiteY24" fmla="*/ 1443 h 10168"/>
              <a:gd name="connsiteX25" fmla="*/ 8557 w 10152"/>
              <a:gd name="connsiteY25" fmla="*/ 1503 h 10168"/>
              <a:gd name="connsiteX26" fmla="*/ 8396 w 10152"/>
              <a:gd name="connsiteY26" fmla="*/ 1570 h 10168"/>
              <a:gd name="connsiteX27" fmla="*/ 8270 w 10152"/>
              <a:gd name="connsiteY27" fmla="*/ 1647 h 10168"/>
              <a:gd name="connsiteX28" fmla="*/ 8181 w 10152"/>
              <a:gd name="connsiteY28" fmla="*/ 1734 h 10168"/>
              <a:gd name="connsiteX29" fmla="*/ 8163 w 10152"/>
              <a:gd name="connsiteY29" fmla="*/ 1834 h 10168"/>
              <a:gd name="connsiteX30" fmla="*/ 8181 w 10152"/>
              <a:gd name="connsiteY30" fmla="*/ 1934 h 10168"/>
              <a:gd name="connsiteX31" fmla="*/ 8270 w 10152"/>
              <a:gd name="connsiteY31" fmla="*/ 2022 h 10168"/>
              <a:gd name="connsiteX32" fmla="*/ 8396 w 10152"/>
              <a:gd name="connsiteY32" fmla="*/ 2098 h 10168"/>
              <a:gd name="connsiteX33" fmla="*/ 8557 w 10152"/>
              <a:gd name="connsiteY33" fmla="*/ 2165 h 10168"/>
              <a:gd name="connsiteX34" fmla="*/ 8736 w 10152"/>
              <a:gd name="connsiteY34" fmla="*/ 2225 h 10168"/>
              <a:gd name="connsiteX35" fmla="*/ 8951 w 10152"/>
              <a:gd name="connsiteY35" fmla="*/ 2278 h 10168"/>
              <a:gd name="connsiteX36" fmla="*/ 9166 w 10152"/>
              <a:gd name="connsiteY36" fmla="*/ 2334 h 10168"/>
              <a:gd name="connsiteX37" fmla="*/ 9381 w 10152"/>
              <a:gd name="connsiteY37" fmla="*/ 2390 h 10168"/>
              <a:gd name="connsiteX38" fmla="*/ 9561 w 10152"/>
              <a:gd name="connsiteY38" fmla="*/ 2443 h 10168"/>
              <a:gd name="connsiteX39" fmla="*/ 9740 w 10152"/>
              <a:gd name="connsiteY39" fmla="*/ 2503 h 10168"/>
              <a:gd name="connsiteX40" fmla="*/ 9919 w 10152"/>
              <a:gd name="connsiteY40" fmla="*/ 2570 h 10168"/>
              <a:gd name="connsiteX41" fmla="*/ 10044 w 10152"/>
              <a:gd name="connsiteY41" fmla="*/ 2647 h 10168"/>
              <a:gd name="connsiteX42" fmla="*/ 10116 w 10152"/>
              <a:gd name="connsiteY42" fmla="*/ 2734 h 10168"/>
              <a:gd name="connsiteX43" fmla="*/ 10152 w 10152"/>
              <a:gd name="connsiteY43" fmla="*/ 2834 h 10168"/>
              <a:gd name="connsiteX44" fmla="*/ 10116 w 10152"/>
              <a:gd name="connsiteY44" fmla="*/ 2934 h 10168"/>
              <a:gd name="connsiteX45" fmla="*/ 10044 w 10152"/>
              <a:gd name="connsiteY45" fmla="*/ 3022 h 10168"/>
              <a:gd name="connsiteX46" fmla="*/ 9919 w 10152"/>
              <a:gd name="connsiteY46" fmla="*/ 3098 h 10168"/>
              <a:gd name="connsiteX47" fmla="*/ 9740 w 10152"/>
              <a:gd name="connsiteY47" fmla="*/ 3165 h 10168"/>
              <a:gd name="connsiteX48" fmla="*/ 9561 w 10152"/>
              <a:gd name="connsiteY48" fmla="*/ 3225 h 10168"/>
              <a:gd name="connsiteX49" fmla="*/ 9381 w 10152"/>
              <a:gd name="connsiteY49" fmla="*/ 3278 h 10168"/>
              <a:gd name="connsiteX50" fmla="*/ 9166 w 10152"/>
              <a:gd name="connsiteY50" fmla="*/ 3334 h 10168"/>
              <a:gd name="connsiteX51" fmla="*/ 8951 w 10152"/>
              <a:gd name="connsiteY51" fmla="*/ 3390 h 10168"/>
              <a:gd name="connsiteX52" fmla="*/ 8736 w 10152"/>
              <a:gd name="connsiteY52" fmla="*/ 3443 h 10168"/>
              <a:gd name="connsiteX53" fmla="*/ 8557 w 10152"/>
              <a:gd name="connsiteY53" fmla="*/ 3503 h 10168"/>
              <a:gd name="connsiteX54" fmla="*/ 8396 w 10152"/>
              <a:gd name="connsiteY54" fmla="*/ 3570 h 10168"/>
              <a:gd name="connsiteX55" fmla="*/ 8270 w 10152"/>
              <a:gd name="connsiteY55" fmla="*/ 3647 h 10168"/>
              <a:gd name="connsiteX56" fmla="*/ 8181 w 10152"/>
              <a:gd name="connsiteY56" fmla="*/ 3734 h 10168"/>
              <a:gd name="connsiteX57" fmla="*/ 8163 w 10152"/>
              <a:gd name="connsiteY57" fmla="*/ 3834 h 10168"/>
              <a:gd name="connsiteX58" fmla="*/ 8181 w 10152"/>
              <a:gd name="connsiteY58" fmla="*/ 3934 h 10168"/>
              <a:gd name="connsiteX59" fmla="*/ 8270 w 10152"/>
              <a:gd name="connsiteY59" fmla="*/ 4022 h 10168"/>
              <a:gd name="connsiteX60" fmla="*/ 8396 w 10152"/>
              <a:gd name="connsiteY60" fmla="*/ 4098 h 10168"/>
              <a:gd name="connsiteX61" fmla="*/ 8557 w 10152"/>
              <a:gd name="connsiteY61" fmla="*/ 4165 h 10168"/>
              <a:gd name="connsiteX62" fmla="*/ 8736 w 10152"/>
              <a:gd name="connsiteY62" fmla="*/ 4225 h 10168"/>
              <a:gd name="connsiteX63" fmla="*/ 8951 w 10152"/>
              <a:gd name="connsiteY63" fmla="*/ 4278 h 10168"/>
              <a:gd name="connsiteX64" fmla="*/ 9166 w 10152"/>
              <a:gd name="connsiteY64" fmla="*/ 4334 h 10168"/>
              <a:gd name="connsiteX65" fmla="*/ 9381 w 10152"/>
              <a:gd name="connsiteY65" fmla="*/ 4390 h 10168"/>
              <a:gd name="connsiteX66" fmla="*/ 9561 w 10152"/>
              <a:gd name="connsiteY66" fmla="*/ 4443 h 10168"/>
              <a:gd name="connsiteX67" fmla="*/ 9740 w 10152"/>
              <a:gd name="connsiteY67" fmla="*/ 4503 h 10168"/>
              <a:gd name="connsiteX68" fmla="*/ 9919 w 10152"/>
              <a:gd name="connsiteY68" fmla="*/ 4570 h 10168"/>
              <a:gd name="connsiteX69" fmla="*/ 10044 w 10152"/>
              <a:gd name="connsiteY69" fmla="*/ 4647 h 10168"/>
              <a:gd name="connsiteX70" fmla="*/ 10116 w 10152"/>
              <a:gd name="connsiteY70" fmla="*/ 4734 h 10168"/>
              <a:gd name="connsiteX71" fmla="*/ 10152 w 10152"/>
              <a:gd name="connsiteY71" fmla="*/ 4832 h 10168"/>
              <a:gd name="connsiteX72" fmla="*/ 10116 w 10152"/>
              <a:gd name="connsiteY72" fmla="*/ 4934 h 10168"/>
              <a:gd name="connsiteX73" fmla="*/ 10044 w 10152"/>
              <a:gd name="connsiteY73" fmla="*/ 5022 h 10168"/>
              <a:gd name="connsiteX74" fmla="*/ 9919 w 10152"/>
              <a:gd name="connsiteY74" fmla="*/ 5098 h 10168"/>
              <a:gd name="connsiteX75" fmla="*/ 9740 w 10152"/>
              <a:gd name="connsiteY75" fmla="*/ 5165 h 10168"/>
              <a:gd name="connsiteX76" fmla="*/ 9561 w 10152"/>
              <a:gd name="connsiteY76" fmla="*/ 5225 h 10168"/>
              <a:gd name="connsiteX77" fmla="*/ 9381 w 10152"/>
              <a:gd name="connsiteY77" fmla="*/ 5278 h 10168"/>
              <a:gd name="connsiteX78" fmla="*/ 9166 w 10152"/>
              <a:gd name="connsiteY78" fmla="*/ 5334 h 10168"/>
              <a:gd name="connsiteX79" fmla="*/ 8951 w 10152"/>
              <a:gd name="connsiteY79" fmla="*/ 5390 h 10168"/>
              <a:gd name="connsiteX80" fmla="*/ 8736 w 10152"/>
              <a:gd name="connsiteY80" fmla="*/ 5443 h 10168"/>
              <a:gd name="connsiteX81" fmla="*/ 8557 w 10152"/>
              <a:gd name="connsiteY81" fmla="*/ 5503 h 10168"/>
              <a:gd name="connsiteX82" fmla="*/ 8396 w 10152"/>
              <a:gd name="connsiteY82" fmla="*/ 5570 h 10168"/>
              <a:gd name="connsiteX83" fmla="*/ 8270 w 10152"/>
              <a:gd name="connsiteY83" fmla="*/ 5647 h 10168"/>
              <a:gd name="connsiteX84" fmla="*/ 8181 w 10152"/>
              <a:gd name="connsiteY84" fmla="*/ 5734 h 10168"/>
              <a:gd name="connsiteX85" fmla="*/ 8163 w 10152"/>
              <a:gd name="connsiteY85" fmla="*/ 5834 h 10168"/>
              <a:gd name="connsiteX86" fmla="*/ 8181 w 10152"/>
              <a:gd name="connsiteY86" fmla="*/ 5934 h 10168"/>
              <a:gd name="connsiteX87" fmla="*/ 8270 w 10152"/>
              <a:gd name="connsiteY87" fmla="*/ 6022 h 10168"/>
              <a:gd name="connsiteX88" fmla="*/ 8396 w 10152"/>
              <a:gd name="connsiteY88" fmla="*/ 6098 h 10168"/>
              <a:gd name="connsiteX89" fmla="*/ 8557 w 10152"/>
              <a:gd name="connsiteY89" fmla="*/ 6165 h 10168"/>
              <a:gd name="connsiteX90" fmla="*/ 8736 w 10152"/>
              <a:gd name="connsiteY90" fmla="*/ 6225 h 10168"/>
              <a:gd name="connsiteX91" fmla="*/ 8951 w 10152"/>
              <a:gd name="connsiteY91" fmla="*/ 6278 h 10168"/>
              <a:gd name="connsiteX92" fmla="*/ 9381 w 10152"/>
              <a:gd name="connsiteY92" fmla="*/ 6390 h 10168"/>
              <a:gd name="connsiteX93" fmla="*/ 9561 w 10152"/>
              <a:gd name="connsiteY93" fmla="*/ 6443 h 10168"/>
              <a:gd name="connsiteX94" fmla="*/ 9740 w 10152"/>
              <a:gd name="connsiteY94" fmla="*/ 6503 h 10168"/>
              <a:gd name="connsiteX95" fmla="*/ 9919 w 10152"/>
              <a:gd name="connsiteY95" fmla="*/ 6570 h 10168"/>
              <a:gd name="connsiteX96" fmla="*/ 10044 w 10152"/>
              <a:gd name="connsiteY96" fmla="*/ 6647 h 10168"/>
              <a:gd name="connsiteX97" fmla="*/ 10116 w 10152"/>
              <a:gd name="connsiteY97" fmla="*/ 6734 h 10168"/>
              <a:gd name="connsiteX98" fmla="*/ 10152 w 10152"/>
              <a:gd name="connsiteY98" fmla="*/ 6834 h 10168"/>
              <a:gd name="connsiteX99" fmla="*/ 10116 w 10152"/>
              <a:gd name="connsiteY99" fmla="*/ 6934 h 10168"/>
              <a:gd name="connsiteX100" fmla="*/ 10044 w 10152"/>
              <a:gd name="connsiteY100" fmla="*/ 7022 h 10168"/>
              <a:gd name="connsiteX101" fmla="*/ 9919 w 10152"/>
              <a:gd name="connsiteY101" fmla="*/ 7098 h 10168"/>
              <a:gd name="connsiteX102" fmla="*/ 9740 w 10152"/>
              <a:gd name="connsiteY102" fmla="*/ 7165 h 10168"/>
              <a:gd name="connsiteX103" fmla="*/ 9561 w 10152"/>
              <a:gd name="connsiteY103" fmla="*/ 7225 h 10168"/>
              <a:gd name="connsiteX104" fmla="*/ 9381 w 10152"/>
              <a:gd name="connsiteY104" fmla="*/ 7278 h 10168"/>
              <a:gd name="connsiteX105" fmla="*/ 9166 w 10152"/>
              <a:gd name="connsiteY105" fmla="*/ 7334 h 10168"/>
              <a:gd name="connsiteX106" fmla="*/ 8951 w 10152"/>
              <a:gd name="connsiteY106" fmla="*/ 7390 h 10168"/>
              <a:gd name="connsiteX107" fmla="*/ 8736 w 10152"/>
              <a:gd name="connsiteY107" fmla="*/ 7443 h 10168"/>
              <a:gd name="connsiteX108" fmla="*/ 8557 w 10152"/>
              <a:gd name="connsiteY108" fmla="*/ 7503 h 10168"/>
              <a:gd name="connsiteX109" fmla="*/ 8396 w 10152"/>
              <a:gd name="connsiteY109" fmla="*/ 7570 h 10168"/>
              <a:gd name="connsiteX110" fmla="*/ 8270 w 10152"/>
              <a:gd name="connsiteY110" fmla="*/ 7647 h 10168"/>
              <a:gd name="connsiteX111" fmla="*/ 8181 w 10152"/>
              <a:gd name="connsiteY111" fmla="*/ 7734 h 10168"/>
              <a:gd name="connsiteX112" fmla="*/ 8163 w 10152"/>
              <a:gd name="connsiteY112" fmla="*/ 7834 h 10168"/>
              <a:gd name="connsiteX113" fmla="*/ 8181 w 10152"/>
              <a:gd name="connsiteY113" fmla="*/ 7934 h 10168"/>
              <a:gd name="connsiteX114" fmla="*/ 8270 w 10152"/>
              <a:gd name="connsiteY114" fmla="*/ 8022 h 10168"/>
              <a:gd name="connsiteX115" fmla="*/ 8396 w 10152"/>
              <a:gd name="connsiteY115" fmla="*/ 8098 h 10168"/>
              <a:gd name="connsiteX116" fmla="*/ 8557 w 10152"/>
              <a:gd name="connsiteY116" fmla="*/ 8165 h 10168"/>
              <a:gd name="connsiteX117" fmla="*/ 8736 w 10152"/>
              <a:gd name="connsiteY117" fmla="*/ 8225 h 10168"/>
              <a:gd name="connsiteX118" fmla="*/ 8951 w 10152"/>
              <a:gd name="connsiteY118" fmla="*/ 8278 h 10168"/>
              <a:gd name="connsiteX119" fmla="*/ 9166 w 10152"/>
              <a:gd name="connsiteY119" fmla="*/ 8334 h 10168"/>
              <a:gd name="connsiteX120" fmla="*/ 9381 w 10152"/>
              <a:gd name="connsiteY120" fmla="*/ 8390 h 10168"/>
              <a:gd name="connsiteX121" fmla="*/ 9561 w 10152"/>
              <a:gd name="connsiteY121" fmla="*/ 8443 h 10168"/>
              <a:gd name="connsiteX122" fmla="*/ 9740 w 10152"/>
              <a:gd name="connsiteY122" fmla="*/ 8503 h 10168"/>
              <a:gd name="connsiteX123" fmla="*/ 9919 w 10152"/>
              <a:gd name="connsiteY123" fmla="*/ 8570 h 10168"/>
              <a:gd name="connsiteX124" fmla="*/ 10044 w 10152"/>
              <a:gd name="connsiteY124" fmla="*/ 8647 h 10168"/>
              <a:gd name="connsiteX125" fmla="*/ 10116 w 10152"/>
              <a:gd name="connsiteY125" fmla="*/ 8734 h 10168"/>
              <a:gd name="connsiteX126" fmla="*/ 10152 w 10152"/>
              <a:gd name="connsiteY126" fmla="*/ 8834 h 10168"/>
              <a:gd name="connsiteX127" fmla="*/ 10116 w 10152"/>
              <a:gd name="connsiteY127" fmla="*/ 8934 h 10168"/>
              <a:gd name="connsiteX128" fmla="*/ 10044 w 10152"/>
              <a:gd name="connsiteY128" fmla="*/ 9022 h 10168"/>
              <a:gd name="connsiteX129" fmla="*/ 9919 w 10152"/>
              <a:gd name="connsiteY129" fmla="*/ 9098 h 10168"/>
              <a:gd name="connsiteX130" fmla="*/ 9740 w 10152"/>
              <a:gd name="connsiteY130" fmla="*/ 9165 h 10168"/>
              <a:gd name="connsiteX131" fmla="*/ 9561 w 10152"/>
              <a:gd name="connsiteY131" fmla="*/ 9225 h 10168"/>
              <a:gd name="connsiteX132" fmla="*/ 9381 w 10152"/>
              <a:gd name="connsiteY132" fmla="*/ 9278 h 10168"/>
              <a:gd name="connsiteX133" fmla="*/ 9166 w 10152"/>
              <a:gd name="connsiteY133" fmla="*/ 9334 h 10168"/>
              <a:gd name="connsiteX134" fmla="*/ 8951 w 10152"/>
              <a:gd name="connsiteY134" fmla="*/ 9390 h 10168"/>
              <a:gd name="connsiteX135" fmla="*/ 8736 w 10152"/>
              <a:gd name="connsiteY135" fmla="*/ 9443 h 10168"/>
              <a:gd name="connsiteX136" fmla="*/ 8557 w 10152"/>
              <a:gd name="connsiteY136" fmla="*/ 9503 h 10168"/>
              <a:gd name="connsiteX137" fmla="*/ 8396 w 10152"/>
              <a:gd name="connsiteY137" fmla="*/ 9570 h 10168"/>
              <a:gd name="connsiteX138" fmla="*/ 8270 w 10152"/>
              <a:gd name="connsiteY138" fmla="*/ 9647 h 10168"/>
              <a:gd name="connsiteX139" fmla="*/ 8181 w 10152"/>
              <a:gd name="connsiteY139" fmla="*/ 9734 h 10168"/>
              <a:gd name="connsiteX140" fmla="*/ 8163 w 10152"/>
              <a:gd name="connsiteY140" fmla="*/ 10154 h 10168"/>
              <a:gd name="connsiteX141" fmla="*/ 0 w 10152"/>
              <a:gd name="connsiteY141" fmla="*/ 10168 h 10168"/>
              <a:gd name="connsiteX142" fmla="*/ 152 w 10152"/>
              <a:gd name="connsiteY142" fmla="*/ 134 h 10168"/>
              <a:gd name="connsiteX0" fmla="*/ 152 w 10152"/>
              <a:gd name="connsiteY0" fmla="*/ 124 h 10158"/>
              <a:gd name="connsiteX1" fmla="*/ 6563 w 10152"/>
              <a:gd name="connsiteY1" fmla="*/ 30 h 10158"/>
              <a:gd name="connsiteX2" fmla="*/ 7762 w 10152"/>
              <a:gd name="connsiteY2" fmla="*/ 11 h 10158"/>
              <a:gd name="connsiteX3" fmla="*/ 8206 w 10152"/>
              <a:gd name="connsiteY3" fmla="*/ 131 h 10158"/>
              <a:gd name="connsiteX4" fmla="*/ 8282 w 10152"/>
              <a:gd name="connsiteY4" fmla="*/ 133 h 10158"/>
              <a:gd name="connsiteX5" fmla="*/ 8557 w 10152"/>
              <a:gd name="connsiteY5" fmla="*/ 155 h 10158"/>
              <a:gd name="connsiteX6" fmla="*/ 8736 w 10152"/>
              <a:gd name="connsiteY6" fmla="*/ 215 h 10158"/>
              <a:gd name="connsiteX7" fmla="*/ 8951 w 10152"/>
              <a:gd name="connsiteY7" fmla="*/ 268 h 10158"/>
              <a:gd name="connsiteX8" fmla="*/ 9166 w 10152"/>
              <a:gd name="connsiteY8" fmla="*/ 324 h 10158"/>
              <a:gd name="connsiteX9" fmla="*/ 9381 w 10152"/>
              <a:gd name="connsiteY9" fmla="*/ 380 h 10158"/>
              <a:gd name="connsiteX10" fmla="*/ 9561 w 10152"/>
              <a:gd name="connsiteY10" fmla="*/ 433 h 10158"/>
              <a:gd name="connsiteX11" fmla="*/ 9740 w 10152"/>
              <a:gd name="connsiteY11" fmla="*/ 493 h 10158"/>
              <a:gd name="connsiteX12" fmla="*/ 9919 w 10152"/>
              <a:gd name="connsiteY12" fmla="*/ 560 h 10158"/>
              <a:gd name="connsiteX13" fmla="*/ 10044 w 10152"/>
              <a:gd name="connsiteY13" fmla="*/ 637 h 10158"/>
              <a:gd name="connsiteX14" fmla="*/ 10116 w 10152"/>
              <a:gd name="connsiteY14" fmla="*/ 724 h 10158"/>
              <a:gd name="connsiteX15" fmla="*/ 10152 w 10152"/>
              <a:gd name="connsiteY15" fmla="*/ 824 h 10158"/>
              <a:gd name="connsiteX16" fmla="*/ 10116 w 10152"/>
              <a:gd name="connsiteY16" fmla="*/ 924 h 10158"/>
              <a:gd name="connsiteX17" fmla="*/ 10044 w 10152"/>
              <a:gd name="connsiteY17" fmla="*/ 1012 h 10158"/>
              <a:gd name="connsiteX18" fmla="*/ 9919 w 10152"/>
              <a:gd name="connsiteY18" fmla="*/ 1088 h 10158"/>
              <a:gd name="connsiteX19" fmla="*/ 9740 w 10152"/>
              <a:gd name="connsiteY19" fmla="*/ 1155 h 10158"/>
              <a:gd name="connsiteX20" fmla="*/ 9561 w 10152"/>
              <a:gd name="connsiteY20" fmla="*/ 1215 h 10158"/>
              <a:gd name="connsiteX21" fmla="*/ 9381 w 10152"/>
              <a:gd name="connsiteY21" fmla="*/ 1268 h 10158"/>
              <a:gd name="connsiteX22" fmla="*/ 9166 w 10152"/>
              <a:gd name="connsiteY22" fmla="*/ 1324 h 10158"/>
              <a:gd name="connsiteX23" fmla="*/ 8951 w 10152"/>
              <a:gd name="connsiteY23" fmla="*/ 1380 h 10158"/>
              <a:gd name="connsiteX24" fmla="*/ 8736 w 10152"/>
              <a:gd name="connsiteY24" fmla="*/ 1433 h 10158"/>
              <a:gd name="connsiteX25" fmla="*/ 8557 w 10152"/>
              <a:gd name="connsiteY25" fmla="*/ 1493 h 10158"/>
              <a:gd name="connsiteX26" fmla="*/ 8396 w 10152"/>
              <a:gd name="connsiteY26" fmla="*/ 1560 h 10158"/>
              <a:gd name="connsiteX27" fmla="*/ 8270 w 10152"/>
              <a:gd name="connsiteY27" fmla="*/ 1637 h 10158"/>
              <a:gd name="connsiteX28" fmla="*/ 8181 w 10152"/>
              <a:gd name="connsiteY28" fmla="*/ 1724 h 10158"/>
              <a:gd name="connsiteX29" fmla="*/ 8163 w 10152"/>
              <a:gd name="connsiteY29" fmla="*/ 1824 h 10158"/>
              <a:gd name="connsiteX30" fmla="*/ 8181 w 10152"/>
              <a:gd name="connsiteY30" fmla="*/ 1924 h 10158"/>
              <a:gd name="connsiteX31" fmla="*/ 8270 w 10152"/>
              <a:gd name="connsiteY31" fmla="*/ 2012 h 10158"/>
              <a:gd name="connsiteX32" fmla="*/ 8396 w 10152"/>
              <a:gd name="connsiteY32" fmla="*/ 2088 h 10158"/>
              <a:gd name="connsiteX33" fmla="*/ 8557 w 10152"/>
              <a:gd name="connsiteY33" fmla="*/ 2155 h 10158"/>
              <a:gd name="connsiteX34" fmla="*/ 8736 w 10152"/>
              <a:gd name="connsiteY34" fmla="*/ 2215 h 10158"/>
              <a:gd name="connsiteX35" fmla="*/ 8951 w 10152"/>
              <a:gd name="connsiteY35" fmla="*/ 2268 h 10158"/>
              <a:gd name="connsiteX36" fmla="*/ 9166 w 10152"/>
              <a:gd name="connsiteY36" fmla="*/ 2324 h 10158"/>
              <a:gd name="connsiteX37" fmla="*/ 9381 w 10152"/>
              <a:gd name="connsiteY37" fmla="*/ 2380 h 10158"/>
              <a:gd name="connsiteX38" fmla="*/ 9561 w 10152"/>
              <a:gd name="connsiteY38" fmla="*/ 2433 h 10158"/>
              <a:gd name="connsiteX39" fmla="*/ 9740 w 10152"/>
              <a:gd name="connsiteY39" fmla="*/ 2493 h 10158"/>
              <a:gd name="connsiteX40" fmla="*/ 9919 w 10152"/>
              <a:gd name="connsiteY40" fmla="*/ 2560 h 10158"/>
              <a:gd name="connsiteX41" fmla="*/ 10044 w 10152"/>
              <a:gd name="connsiteY41" fmla="*/ 2637 h 10158"/>
              <a:gd name="connsiteX42" fmla="*/ 10116 w 10152"/>
              <a:gd name="connsiteY42" fmla="*/ 2724 h 10158"/>
              <a:gd name="connsiteX43" fmla="*/ 10152 w 10152"/>
              <a:gd name="connsiteY43" fmla="*/ 2824 h 10158"/>
              <a:gd name="connsiteX44" fmla="*/ 10116 w 10152"/>
              <a:gd name="connsiteY44" fmla="*/ 2924 h 10158"/>
              <a:gd name="connsiteX45" fmla="*/ 10044 w 10152"/>
              <a:gd name="connsiteY45" fmla="*/ 3012 h 10158"/>
              <a:gd name="connsiteX46" fmla="*/ 9919 w 10152"/>
              <a:gd name="connsiteY46" fmla="*/ 3088 h 10158"/>
              <a:gd name="connsiteX47" fmla="*/ 9740 w 10152"/>
              <a:gd name="connsiteY47" fmla="*/ 3155 h 10158"/>
              <a:gd name="connsiteX48" fmla="*/ 9561 w 10152"/>
              <a:gd name="connsiteY48" fmla="*/ 3215 h 10158"/>
              <a:gd name="connsiteX49" fmla="*/ 9381 w 10152"/>
              <a:gd name="connsiteY49" fmla="*/ 3268 h 10158"/>
              <a:gd name="connsiteX50" fmla="*/ 9166 w 10152"/>
              <a:gd name="connsiteY50" fmla="*/ 3324 h 10158"/>
              <a:gd name="connsiteX51" fmla="*/ 8951 w 10152"/>
              <a:gd name="connsiteY51" fmla="*/ 3380 h 10158"/>
              <a:gd name="connsiteX52" fmla="*/ 8736 w 10152"/>
              <a:gd name="connsiteY52" fmla="*/ 3433 h 10158"/>
              <a:gd name="connsiteX53" fmla="*/ 8557 w 10152"/>
              <a:gd name="connsiteY53" fmla="*/ 3493 h 10158"/>
              <a:gd name="connsiteX54" fmla="*/ 8396 w 10152"/>
              <a:gd name="connsiteY54" fmla="*/ 3560 h 10158"/>
              <a:gd name="connsiteX55" fmla="*/ 8270 w 10152"/>
              <a:gd name="connsiteY55" fmla="*/ 3637 h 10158"/>
              <a:gd name="connsiteX56" fmla="*/ 8181 w 10152"/>
              <a:gd name="connsiteY56" fmla="*/ 3724 h 10158"/>
              <a:gd name="connsiteX57" fmla="*/ 8163 w 10152"/>
              <a:gd name="connsiteY57" fmla="*/ 3824 h 10158"/>
              <a:gd name="connsiteX58" fmla="*/ 8181 w 10152"/>
              <a:gd name="connsiteY58" fmla="*/ 3924 h 10158"/>
              <a:gd name="connsiteX59" fmla="*/ 8270 w 10152"/>
              <a:gd name="connsiteY59" fmla="*/ 4012 h 10158"/>
              <a:gd name="connsiteX60" fmla="*/ 8396 w 10152"/>
              <a:gd name="connsiteY60" fmla="*/ 4088 h 10158"/>
              <a:gd name="connsiteX61" fmla="*/ 8557 w 10152"/>
              <a:gd name="connsiteY61" fmla="*/ 4155 h 10158"/>
              <a:gd name="connsiteX62" fmla="*/ 8736 w 10152"/>
              <a:gd name="connsiteY62" fmla="*/ 4215 h 10158"/>
              <a:gd name="connsiteX63" fmla="*/ 8951 w 10152"/>
              <a:gd name="connsiteY63" fmla="*/ 4268 h 10158"/>
              <a:gd name="connsiteX64" fmla="*/ 9166 w 10152"/>
              <a:gd name="connsiteY64" fmla="*/ 4324 h 10158"/>
              <a:gd name="connsiteX65" fmla="*/ 9381 w 10152"/>
              <a:gd name="connsiteY65" fmla="*/ 4380 h 10158"/>
              <a:gd name="connsiteX66" fmla="*/ 9561 w 10152"/>
              <a:gd name="connsiteY66" fmla="*/ 4433 h 10158"/>
              <a:gd name="connsiteX67" fmla="*/ 9740 w 10152"/>
              <a:gd name="connsiteY67" fmla="*/ 4493 h 10158"/>
              <a:gd name="connsiteX68" fmla="*/ 9919 w 10152"/>
              <a:gd name="connsiteY68" fmla="*/ 4560 h 10158"/>
              <a:gd name="connsiteX69" fmla="*/ 10044 w 10152"/>
              <a:gd name="connsiteY69" fmla="*/ 4637 h 10158"/>
              <a:gd name="connsiteX70" fmla="*/ 10116 w 10152"/>
              <a:gd name="connsiteY70" fmla="*/ 4724 h 10158"/>
              <a:gd name="connsiteX71" fmla="*/ 10152 w 10152"/>
              <a:gd name="connsiteY71" fmla="*/ 4822 h 10158"/>
              <a:gd name="connsiteX72" fmla="*/ 10116 w 10152"/>
              <a:gd name="connsiteY72" fmla="*/ 4924 h 10158"/>
              <a:gd name="connsiteX73" fmla="*/ 10044 w 10152"/>
              <a:gd name="connsiteY73" fmla="*/ 5012 h 10158"/>
              <a:gd name="connsiteX74" fmla="*/ 9919 w 10152"/>
              <a:gd name="connsiteY74" fmla="*/ 5088 h 10158"/>
              <a:gd name="connsiteX75" fmla="*/ 9740 w 10152"/>
              <a:gd name="connsiteY75" fmla="*/ 5155 h 10158"/>
              <a:gd name="connsiteX76" fmla="*/ 9561 w 10152"/>
              <a:gd name="connsiteY76" fmla="*/ 5215 h 10158"/>
              <a:gd name="connsiteX77" fmla="*/ 9381 w 10152"/>
              <a:gd name="connsiteY77" fmla="*/ 5268 h 10158"/>
              <a:gd name="connsiteX78" fmla="*/ 9166 w 10152"/>
              <a:gd name="connsiteY78" fmla="*/ 5324 h 10158"/>
              <a:gd name="connsiteX79" fmla="*/ 8951 w 10152"/>
              <a:gd name="connsiteY79" fmla="*/ 5380 h 10158"/>
              <a:gd name="connsiteX80" fmla="*/ 8736 w 10152"/>
              <a:gd name="connsiteY80" fmla="*/ 5433 h 10158"/>
              <a:gd name="connsiteX81" fmla="*/ 8557 w 10152"/>
              <a:gd name="connsiteY81" fmla="*/ 5493 h 10158"/>
              <a:gd name="connsiteX82" fmla="*/ 8396 w 10152"/>
              <a:gd name="connsiteY82" fmla="*/ 5560 h 10158"/>
              <a:gd name="connsiteX83" fmla="*/ 8270 w 10152"/>
              <a:gd name="connsiteY83" fmla="*/ 5637 h 10158"/>
              <a:gd name="connsiteX84" fmla="*/ 8181 w 10152"/>
              <a:gd name="connsiteY84" fmla="*/ 5724 h 10158"/>
              <a:gd name="connsiteX85" fmla="*/ 8163 w 10152"/>
              <a:gd name="connsiteY85" fmla="*/ 5824 h 10158"/>
              <a:gd name="connsiteX86" fmla="*/ 8181 w 10152"/>
              <a:gd name="connsiteY86" fmla="*/ 5924 h 10158"/>
              <a:gd name="connsiteX87" fmla="*/ 8270 w 10152"/>
              <a:gd name="connsiteY87" fmla="*/ 6012 h 10158"/>
              <a:gd name="connsiteX88" fmla="*/ 8396 w 10152"/>
              <a:gd name="connsiteY88" fmla="*/ 6088 h 10158"/>
              <a:gd name="connsiteX89" fmla="*/ 8557 w 10152"/>
              <a:gd name="connsiteY89" fmla="*/ 6155 h 10158"/>
              <a:gd name="connsiteX90" fmla="*/ 8736 w 10152"/>
              <a:gd name="connsiteY90" fmla="*/ 6215 h 10158"/>
              <a:gd name="connsiteX91" fmla="*/ 8951 w 10152"/>
              <a:gd name="connsiteY91" fmla="*/ 6268 h 10158"/>
              <a:gd name="connsiteX92" fmla="*/ 9381 w 10152"/>
              <a:gd name="connsiteY92" fmla="*/ 6380 h 10158"/>
              <a:gd name="connsiteX93" fmla="*/ 9561 w 10152"/>
              <a:gd name="connsiteY93" fmla="*/ 6433 h 10158"/>
              <a:gd name="connsiteX94" fmla="*/ 9740 w 10152"/>
              <a:gd name="connsiteY94" fmla="*/ 6493 h 10158"/>
              <a:gd name="connsiteX95" fmla="*/ 9919 w 10152"/>
              <a:gd name="connsiteY95" fmla="*/ 6560 h 10158"/>
              <a:gd name="connsiteX96" fmla="*/ 10044 w 10152"/>
              <a:gd name="connsiteY96" fmla="*/ 6637 h 10158"/>
              <a:gd name="connsiteX97" fmla="*/ 10116 w 10152"/>
              <a:gd name="connsiteY97" fmla="*/ 6724 h 10158"/>
              <a:gd name="connsiteX98" fmla="*/ 10152 w 10152"/>
              <a:gd name="connsiteY98" fmla="*/ 6824 h 10158"/>
              <a:gd name="connsiteX99" fmla="*/ 10116 w 10152"/>
              <a:gd name="connsiteY99" fmla="*/ 6924 h 10158"/>
              <a:gd name="connsiteX100" fmla="*/ 10044 w 10152"/>
              <a:gd name="connsiteY100" fmla="*/ 7012 h 10158"/>
              <a:gd name="connsiteX101" fmla="*/ 9919 w 10152"/>
              <a:gd name="connsiteY101" fmla="*/ 7088 h 10158"/>
              <a:gd name="connsiteX102" fmla="*/ 9740 w 10152"/>
              <a:gd name="connsiteY102" fmla="*/ 7155 h 10158"/>
              <a:gd name="connsiteX103" fmla="*/ 9561 w 10152"/>
              <a:gd name="connsiteY103" fmla="*/ 7215 h 10158"/>
              <a:gd name="connsiteX104" fmla="*/ 9381 w 10152"/>
              <a:gd name="connsiteY104" fmla="*/ 7268 h 10158"/>
              <a:gd name="connsiteX105" fmla="*/ 9166 w 10152"/>
              <a:gd name="connsiteY105" fmla="*/ 7324 h 10158"/>
              <a:gd name="connsiteX106" fmla="*/ 8951 w 10152"/>
              <a:gd name="connsiteY106" fmla="*/ 7380 h 10158"/>
              <a:gd name="connsiteX107" fmla="*/ 8736 w 10152"/>
              <a:gd name="connsiteY107" fmla="*/ 7433 h 10158"/>
              <a:gd name="connsiteX108" fmla="*/ 8557 w 10152"/>
              <a:gd name="connsiteY108" fmla="*/ 7493 h 10158"/>
              <a:gd name="connsiteX109" fmla="*/ 8396 w 10152"/>
              <a:gd name="connsiteY109" fmla="*/ 7560 h 10158"/>
              <a:gd name="connsiteX110" fmla="*/ 8270 w 10152"/>
              <a:gd name="connsiteY110" fmla="*/ 7637 h 10158"/>
              <a:gd name="connsiteX111" fmla="*/ 8181 w 10152"/>
              <a:gd name="connsiteY111" fmla="*/ 7724 h 10158"/>
              <a:gd name="connsiteX112" fmla="*/ 8163 w 10152"/>
              <a:gd name="connsiteY112" fmla="*/ 7824 h 10158"/>
              <a:gd name="connsiteX113" fmla="*/ 8181 w 10152"/>
              <a:gd name="connsiteY113" fmla="*/ 7924 h 10158"/>
              <a:gd name="connsiteX114" fmla="*/ 8270 w 10152"/>
              <a:gd name="connsiteY114" fmla="*/ 8012 h 10158"/>
              <a:gd name="connsiteX115" fmla="*/ 8396 w 10152"/>
              <a:gd name="connsiteY115" fmla="*/ 8088 h 10158"/>
              <a:gd name="connsiteX116" fmla="*/ 8557 w 10152"/>
              <a:gd name="connsiteY116" fmla="*/ 8155 h 10158"/>
              <a:gd name="connsiteX117" fmla="*/ 8736 w 10152"/>
              <a:gd name="connsiteY117" fmla="*/ 8215 h 10158"/>
              <a:gd name="connsiteX118" fmla="*/ 8951 w 10152"/>
              <a:gd name="connsiteY118" fmla="*/ 8268 h 10158"/>
              <a:gd name="connsiteX119" fmla="*/ 9166 w 10152"/>
              <a:gd name="connsiteY119" fmla="*/ 8324 h 10158"/>
              <a:gd name="connsiteX120" fmla="*/ 9381 w 10152"/>
              <a:gd name="connsiteY120" fmla="*/ 8380 h 10158"/>
              <a:gd name="connsiteX121" fmla="*/ 9561 w 10152"/>
              <a:gd name="connsiteY121" fmla="*/ 8433 h 10158"/>
              <a:gd name="connsiteX122" fmla="*/ 9740 w 10152"/>
              <a:gd name="connsiteY122" fmla="*/ 8493 h 10158"/>
              <a:gd name="connsiteX123" fmla="*/ 9919 w 10152"/>
              <a:gd name="connsiteY123" fmla="*/ 8560 h 10158"/>
              <a:gd name="connsiteX124" fmla="*/ 10044 w 10152"/>
              <a:gd name="connsiteY124" fmla="*/ 8637 h 10158"/>
              <a:gd name="connsiteX125" fmla="*/ 10116 w 10152"/>
              <a:gd name="connsiteY125" fmla="*/ 8724 h 10158"/>
              <a:gd name="connsiteX126" fmla="*/ 10152 w 10152"/>
              <a:gd name="connsiteY126" fmla="*/ 8824 h 10158"/>
              <a:gd name="connsiteX127" fmla="*/ 10116 w 10152"/>
              <a:gd name="connsiteY127" fmla="*/ 8924 h 10158"/>
              <a:gd name="connsiteX128" fmla="*/ 10044 w 10152"/>
              <a:gd name="connsiteY128" fmla="*/ 9012 h 10158"/>
              <a:gd name="connsiteX129" fmla="*/ 9919 w 10152"/>
              <a:gd name="connsiteY129" fmla="*/ 9088 h 10158"/>
              <a:gd name="connsiteX130" fmla="*/ 9740 w 10152"/>
              <a:gd name="connsiteY130" fmla="*/ 9155 h 10158"/>
              <a:gd name="connsiteX131" fmla="*/ 9561 w 10152"/>
              <a:gd name="connsiteY131" fmla="*/ 9215 h 10158"/>
              <a:gd name="connsiteX132" fmla="*/ 9381 w 10152"/>
              <a:gd name="connsiteY132" fmla="*/ 9268 h 10158"/>
              <a:gd name="connsiteX133" fmla="*/ 9166 w 10152"/>
              <a:gd name="connsiteY133" fmla="*/ 9324 h 10158"/>
              <a:gd name="connsiteX134" fmla="*/ 8951 w 10152"/>
              <a:gd name="connsiteY134" fmla="*/ 9380 h 10158"/>
              <a:gd name="connsiteX135" fmla="*/ 8736 w 10152"/>
              <a:gd name="connsiteY135" fmla="*/ 9433 h 10158"/>
              <a:gd name="connsiteX136" fmla="*/ 8557 w 10152"/>
              <a:gd name="connsiteY136" fmla="*/ 9493 h 10158"/>
              <a:gd name="connsiteX137" fmla="*/ 8396 w 10152"/>
              <a:gd name="connsiteY137" fmla="*/ 9560 h 10158"/>
              <a:gd name="connsiteX138" fmla="*/ 8270 w 10152"/>
              <a:gd name="connsiteY138" fmla="*/ 9637 h 10158"/>
              <a:gd name="connsiteX139" fmla="*/ 8181 w 10152"/>
              <a:gd name="connsiteY139" fmla="*/ 9724 h 10158"/>
              <a:gd name="connsiteX140" fmla="*/ 8163 w 10152"/>
              <a:gd name="connsiteY140" fmla="*/ 10144 h 10158"/>
              <a:gd name="connsiteX141" fmla="*/ 0 w 10152"/>
              <a:gd name="connsiteY141" fmla="*/ 10158 h 10158"/>
              <a:gd name="connsiteX142" fmla="*/ 152 w 10152"/>
              <a:gd name="connsiteY142" fmla="*/ 124 h 10158"/>
              <a:gd name="connsiteX0" fmla="*/ 152 w 10152"/>
              <a:gd name="connsiteY0" fmla="*/ 124 h 10158"/>
              <a:gd name="connsiteX1" fmla="*/ 6563 w 10152"/>
              <a:gd name="connsiteY1" fmla="*/ 30 h 10158"/>
              <a:gd name="connsiteX2" fmla="*/ 7762 w 10152"/>
              <a:gd name="connsiteY2" fmla="*/ 11 h 10158"/>
              <a:gd name="connsiteX3" fmla="*/ 8206 w 10152"/>
              <a:gd name="connsiteY3" fmla="*/ 131 h 10158"/>
              <a:gd name="connsiteX4" fmla="*/ 8301 w 10152"/>
              <a:gd name="connsiteY4" fmla="*/ 123 h 10158"/>
              <a:gd name="connsiteX5" fmla="*/ 8557 w 10152"/>
              <a:gd name="connsiteY5" fmla="*/ 155 h 10158"/>
              <a:gd name="connsiteX6" fmla="*/ 8736 w 10152"/>
              <a:gd name="connsiteY6" fmla="*/ 215 h 10158"/>
              <a:gd name="connsiteX7" fmla="*/ 8951 w 10152"/>
              <a:gd name="connsiteY7" fmla="*/ 268 h 10158"/>
              <a:gd name="connsiteX8" fmla="*/ 9166 w 10152"/>
              <a:gd name="connsiteY8" fmla="*/ 324 h 10158"/>
              <a:gd name="connsiteX9" fmla="*/ 9381 w 10152"/>
              <a:gd name="connsiteY9" fmla="*/ 380 h 10158"/>
              <a:gd name="connsiteX10" fmla="*/ 9561 w 10152"/>
              <a:gd name="connsiteY10" fmla="*/ 433 h 10158"/>
              <a:gd name="connsiteX11" fmla="*/ 9740 w 10152"/>
              <a:gd name="connsiteY11" fmla="*/ 493 h 10158"/>
              <a:gd name="connsiteX12" fmla="*/ 9919 w 10152"/>
              <a:gd name="connsiteY12" fmla="*/ 560 h 10158"/>
              <a:gd name="connsiteX13" fmla="*/ 10044 w 10152"/>
              <a:gd name="connsiteY13" fmla="*/ 637 h 10158"/>
              <a:gd name="connsiteX14" fmla="*/ 10116 w 10152"/>
              <a:gd name="connsiteY14" fmla="*/ 724 h 10158"/>
              <a:gd name="connsiteX15" fmla="*/ 10152 w 10152"/>
              <a:gd name="connsiteY15" fmla="*/ 824 h 10158"/>
              <a:gd name="connsiteX16" fmla="*/ 10116 w 10152"/>
              <a:gd name="connsiteY16" fmla="*/ 924 h 10158"/>
              <a:gd name="connsiteX17" fmla="*/ 10044 w 10152"/>
              <a:gd name="connsiteY17" fmla="*/ 1012 h 10158"/>
              <a:gd name="connsiteX18" fmla="*/ 9919 w 10152"/>
              <a:gd name="connsiteY18" fmla="*/ 1088 h 10158"/>
              <a:gd name="connsiteX19" fmla="*/ 9740 w 10152"/>
              <a:gd name="connsiteY19" fmla="*/ 1155 h 10158"/>
              <a:gd name="connsiteX20" fmla="*/ 9561 w 10152"/>
              <a:gd name="connsiteY20" fmla="*/ 1215 h 10158"/>
              <a:gd name="connsiteX21" fmla="*/ 9381 w 10152"/>
              <a:gd name="connsiteY21" fmla="*/ 1268 h 10158"/>
              <a:gd name="connsiteX22" fmla="*/ 9166 w 10152"/>
              <a:gd name="connsiteY22" fmla="*/ 1324 h 10158"/>
              <a:gd name="connsiteX23" fmla="*/ 8951 w 10152"/>
              <a:gd name="connsiteY23" fmla="*/ 1380 h 10158"/>
              <a:gd name="connsiteX24" fmla="*/ 8736 w 10152"/>
              <a:gd name="connsiteY24" fmla="*/ 1433 h 10158"/>
              <a:gd name="connsiteX25" fmla="*/ 8557 w 10152"/>
              <a:gd name="connsiteY25" fmla="*/ 1493 h 10158"/>
              <a:gd name="connsiteX26" fmla="*/ 8396 w 10152"/>
              <a:gd name="connsiteY26" fmla="*/ 1560 h 10158"/>
              <a:gd name="connsiteX27" fmla="*/ 8270 w 10152"/>
              <a:gd name="connsiteY27" fmla="*/ 1637 h 10158"/>
              <a:gd name="connsiteX28" fmla="*/ 8181 w 10152"/>
              <a:gd name="connsiteY28" fmla="*/ 1724 h 10158"/>
              <a:gd name="connsiteX29" fmla="*/ 8163 w 10152"/>
              <a:gd name="connsiteY29" fmla="*/ 1824 h 10158"/>
              <a:gd name="connsiteX30" fmla="*/ 8181 w 10152"/>
              <a:gd name="connsiteY30" fmla="*/ 1924 h 10158"/>
              <a:gd name="connsiteX31" fmla="*/ 8270 w 10152"/>
              <a:gd name="connsiteY31" fmla="*/ 2012 h 10158"/>
              <a:gd name="connsiteX32" fmla="*/ 8396 w 10152"/>
              <a:gd name="connsiteY32" fmla="*/ 2088 h 10158"/>
              <a:gd name="connsiteX33" fmla="*/ 8557 w 10152"/>
              <a:gd name="connsiteY33" fmla="*/ 2155 h 10158"/>
              <a:gd name="connsiteX34" fmla="*/ 8736 w 10152"/>
              <a:gd name="connsiteY34" fmla="*/ 2215 h 10158"/>
              <a:gd name="connsiteX35" fmla="*/ 8951 w 10152"/>
              <a:gd name="connsiteY35" fmla="*/ 2268 h 10158"/>
              <a:gd name="connsiteX36" fmla="*/ 9166 w 10152"/>
              <a:gd name="connsiteY36" fmla="*/ 2324 h 10158"/>
              <a:gd name="connsiteX37" fmla="*/ 9381 w 10152"/>
              <a:gd name="connsiteY37" fmla="*/ 2380 h 10158"/>
              <a:gd name="connsiteX38" fmla="*/ 9561 w 10152"/>
              <a:gd name="connsiteY38" fmla="*/ 2433 h 10158"/>
              <a:gd name="connsiteX39" fmla="*/ 9740 w 10152"/>
              <a:gd name="connsiteY39" fmla="*/ 2493 h 10158"/>
              <a:gd name="connsiteX40" fmla="*/ 9919 w 10152"/>
              <a:gd name="connsiteY40" fmla="*/ 2560 h 10158"/>
              <a:gd name="connsiteX41" fmla="*/ 10044 w 10152"/>
              <a:gd name="connsiteY41" fmla="*/ 2637 h 10158"/>
              <a:gd name="connsiteX42" fmla="*/ 10116 w 10152"/>
              <a:gd name="connsiteY42" fmla="*/ 2724 h 10158"/>
              <a:gd name="connsiteX43" fmla="*/ 10152 w 10152"/>
              <a:gd name="connsiteY43" fmla="*/ 2824 h 10158"/>
              <a:gd name="connsiteX44" fmla="*/ 10116 w 10152"/>
              <a:gd name="connsiteY44" fmla="*/ 2924 h 10158"/>
              <a:gd name="connsiteX45" fmla="*/ 10044 w 10152"/>
              <a:gd name="connsiteY45" fmla="*/ 3012 h 10158"/>
              <a:gd name="connsiteX46" fmla="*/ 9919 w 10152"/>
              <a:gd name="connsiteY46" fmla="*/ 3088 h 10158"/>
              <a:gd name="connsiteX47" fmla="*/ 9740 w 10152"/>
              <a:gd name="connsiteY47" fmla="*/ 3155 h 10158"/>
              <a:gd name="connsiteX48" fmla="*/ 9561 w 10152"/>
              <a:gd name="connsiteY48" fmla="*/ 3215 h 10158"/>
              <a:gd name="connsiteX49" fmla="*/ 9381 w 10152"/>
              <a:gd name="connsiteY49" fmla="*/ 3268 h 10158"/>
              <a:gd name="connsiteX50" fmla="*/ 9166 w 10152"/>
              <a:gd name="connsiteY50" fmla="*/ 3324 h 10158"/>
              <a:gd name="connsiteX51" fmla="*/ 8951 w 10152"/>
              <a:gd name="connsiteY51" fmla="*/ 3380 h 10158"/>
              <a:gd name="connsiteX52" fmla="*/ 8736 w 10152"/>
              <a:gd name="connsiteY52" fmla="*/ 3433 h 10158"/>
              <a:gd name="connsiteX53" fmla="*/ 8557 w 10152"/>
              <a:gd name="connsiteY53" fmla="*/ 3493 h 10158"/>
              <a:gd name="connsiteX54" fmla="*/ 8396 w 10152"/>
              <a:gd name="connsiteY54" fmla="*/ 3560 h 10158"/>
              <a:gd name="connsiteX55" fmla="*/ 8270 w 10152"/>
              <a:gd name="connsiteY55" fmla="*/ 3637 h 10158"/>
              <a:gd name="connsiteX56" fmla="*/ 8181 w 10152"/>
              <a:gd name="connsiteY56" fmla="*/ 3724 h 10158"/>
              <a:gd name="connsiteX57" fmla="*/ 8163 w 10152"/>
              <a:gd name="connsiteY57" fmla="*/ 3824 h 10158"/>
              <a:gd name="connsiteX58" fmla="*/ 8181 w 10152"/>
              <a:gd name="connsiteY58" fmla="*/ 3924 h 10158"/>
              <a:gd name="connsiteX59" fmla="*/ 8270 w 10152"/>
              <a:gd name="connsiteY59" fmla="*/ 4012 h 10158"/>
              <a:gd name="connsiteX60" fmla="*/ 8396 w 10152"/>
              <a:gd name="connsiteY60" fmla="*/ 4088 h 10158"/>
              <a:gd name="connsiteX61" fmla="*/ 8557 w 10152"/>
              <a:gd name="connsiteY61" fmla="*/ 4155 h 10158"/>
              <a:gd name="connsiteX62" fmla="*/ 8736 w 10152"/>
              <a:gd name="connsiteY62" fmla="*/ 4215 h 10158"/>
              <a:gd name="connsiteX63" fmla="*/ 8951 w 10152"/>
              <a:gd name="connsiteY63" fmla="*/ 4268 h 10158"/>
              <a:gd name="connsiteX64" fmla="*/ 9166 w 10152"/>
              <a:gd name="connsiteY64" fmla="*/ 4324 h 10158"/>
              <a:gd name="connsiteX65" fmla="*/ 9381 w 10152"/>
              <a:gd name="connsiteY65" fmla="*/ 4380 h 10158"/>
              <a:gd name="connsiteX66" fmla="*/ 9561 w 10152"/>
              <a:gd name="connsiteY66" fmla="*/ 4433 h 10158"/>
              <a:gd name="connsiteX67" fmla="*/ 9740 w 10152"/>
              <a:gd name="connsiteY67" fmla="*/ 4493 h 10158"/>
              <a:gd name="connsiteX68" fmla="*/ 9919 w 10152"/>
              <a:gd name="connsiteY68" fmla="*/ 4560 h 10158"/>
              <a:gd name="connsiteX69" fmla="*/ 10044 w 10152"/>
              <a:gd name="connsiteY69" fmla="*/ 4637 h 10158"/>
              <a:gd name="connsiteX70" fmla="*/ 10116 w 10152"/>
              <a:gd name="connsiteY70" fmla="*/ 4724 h 10158"/>
              <a:gd name="connsiteX71" fmla="*/ 10152 w 10152"/>
              <a:gd name="connsiteY71" fmla="*/ 4822 h 10158"/>
              <a:gd name="connsiteX72" fmla="*/ 10116 w 10152"/>
              <a:gd name="connsiteY72" fmla="*/ 4924 h 10158"/>
              <a:gd name="connsiteX73" fmla="*/ 10044 w 10152"/>
              <a:gd name="connsiteY73" fmla="*/ 5012 h 10158"/>
              <a:gd name="connsiteX74" fmla="*/ 9919 w 10152"/>
              <a:gd name="connsiteY74" fmla="*/ 5088 h 10158"/>
              <a:gd name="connsiteX75" fmla="*/ 9740 w 10152"/>
              <a:gd name="connsiteY75" fmla="*/ 5155 h 10158"/>
              <a:gd name="connsiteX76" fmla="*/ 9561 w 10152"/>
              <a:gd name="connsiteY76" fmla="*/ 5215 h 10158"/>
              <a:gd name="connsiteX77" fmla="*/ 9381 w 10152"/>
              <a:gd name="connsiteY77" fmla="*/ 5268 h 10158"/>
              <a:gd name="connsiteX78" fmla="*/ 9166 w 10152"/>
              <a:gd name="connsiteY78" fmla="*/ 5324 h 10158"/>
              <a:gd name="connsiteX79" fmla="*/ 8951 w 10152"/>
              <a:gd name="connsiteY79" fmla="*/ 5380 h 10158"/>
              <a:gd name="connsiteX80" fmla="*/ 8736 w 10152"/>
              <a:gd name="connsiteY80" fmla="*/ 5433 h 10158"/>
              <a:gd name="connsiteX81" fmla="*/ 8557 w 10152"/>
              <a:gd name="connsiteY81" fmla="*/ 5493 h 10158"/>
              <a:gd name="connsiteX82" fmla="*/ 8396 w 10152"/>
              <a:gd name="connsiteY82" fmla="*/ 5560 h 10158"/>
              <a:gd name="connsiteX83" fmla="*/ 8270 w 10152"/>
              <a:gd name="connsiteY83" fmla="*/ 5637 h 10158"/>
              <a:gd name="connsiteX84" fmla="*/ 8181 w 10152"/>
              <a:gd name="connsiteY84" fmla="*/ 5724 h 10158"/>
              <a:gd name="connsiteX85" fmla="*/ 8163 w 10152"/>
              <a:gd name="connsiteY85" fmla="*/ 5824 h 10158"/>
              <a:gd name="connsiteX86" fmla="*/ 8181 w 10152"/>
              <a:gd name="connsiteY86" fmla="*/ 5924 h 10158"/>
              <a:gd name="connsiteX87" fmla="*/ 8270 w 10152"/>
              <a:gd name="connsiteY87" fmla="*/ 6012 h 10158"/>
              <a:gd name="connsiteX88" fmla="*/ 8396 w 10152"/>
              <a:gd name="connsiteY88" fmla="*/ 6088 h 10158"/>
              <a:gd name="connsiteX89" fmla="*/ 8557 w 10152"/>
              <a:gd name="connsiteY89" fmla="*/ 6155 h 10158"/>
              <a:gd name="connsiteX90" fmla="*/ 8736 w 10152"/>
              <a:gd name="connsiteY90" fmla="*/ 6215 h 10158"/>
              <a:gd name="connsiteX91" fmla="*/ 8951 w 10152"/>
              <a:gd name="connsiteY91" fmla="*/ 6268 h 10158"/>
              <a:gd name="connsiteX92" fmla="*/ 9381 w 10152"/>
              <a:gd name="connsiteY92" fmla="*/ 6380 h 10158"/>
              <a:gd name="connsiteX93" fmla="*/ 9561 w 10152"/>
              <a:gd name="connsiteY93" fmla="*/ 6433 h 10158"/>
              <a:gd name="connsiteX94" fmla="*/ 9740 w 10152"/>
              <a:gd name="connsiteY94" fmla="*/ 6493 h 10158"/>
              <a:gd name="connsiteX95" fmla="*/ 9919 w 10152"/>
              <a:gd name="connsiteY95" fmla="*/ 6560 h 10158"/>
              <a:gd name="connsiteX96" fmla="*/ 10044 w 10152"/>
              <a:gd name="connsiteY96" fmla="*/ 6637 h 10158"/>
              <a:gd name="connsiteX97" fmla="*/ 10116 w 10152"/>
              <a:gd name="connsiteY97" fmla="*/ 6724 h 10158"/>
              <a:gd name="connsiteX98" fmla="*/ 10152 w 10152"/>
              <a:gd name="connsiteY98" fmla="*/ 6824 h 10158"/>
              <a:gd name="connsiteX99" fmla="*/ 10116 w 10152"/>
              <a:gd name="connsiteY99" fmla="*/ 6924 h 10158"/>
              <a:gd name="connsiteX100" fmla="*/ 10044 w 10152"/>
              <a:gd name="connsiteY100" fmla="*/ 7012 h 10158"/>
              <a:gd name="connsiteX101" fmla="*/ 9919 w 10152"/>
              <a:gd name="connsiteY101" fmla="*/ 7088 h 10158"/>
              <a:gd name="connsiteX102" fmla="*/ 9740 w 10152"/>
              <a:gd name="connsiteY102" fmla="*/ 7155 h 10158"/>
              <a:gd name="connsiteX103" fmla="*/ 9561 w 10152"/>
              <a:gd name="connsiteY103" fmla="*/ 7215 h 10158"/>
              <a:gd name="connsiteX104" fmla="*/ 9381 w 10152"/>
              <a:gd name="connsiteY104" fmla="*/ 7268 h 10158"/>
              <a:gd name="connsiteX105" fmla="*/ 9166 w 10152"/>
              <a:gd name="connsiteY105" fmla="*/ 7324 h 10158"/>
              <a:gd name="connsiteX106" fmla="*/ 8951 w 10152"/>
              <a:gd name="connsiteY106" fmla="*/ 7380 h 10158"/>
              <a:gd name="connsiteX107" fmla="*/ 8736 w 10152"/>
              <a:gd name="connsiteY107" fmla="*/ 7433 h 10158"/>
              <a:gd name="connsiteX108" fmla="*/ 8557 w 10152"/>
              <a:gd name="connsiteY108" fmla="*/ 7493 h 10158"/>
              <a:gd name="connsiteX109" fmla="*/ 8396 w 10152"/>
              <a:gd name="connsiteY109" fmla="*/ 7560 h 10158"/>
              <a:gd name="connsiteX110" fmla="*/ 8270 w 10152"/>
              <a:gd name="connsiteY110" fmla="*/ 7637 h 10158"/>
              <a:gd name="connsiteX111" fmla="*/ 8181 w 10152"/>
              <a:gd name="connsiteY111" fmla="*/ 7724 h 10158"/>
              <a:gd name="connsiteX112" fmla="*/ 8163 w 10152"/>
              <a:gd name="connsiteY112" fmla="*/ 7824 h 10158"/>
              <a:gd name="connsiteX113" fmla="*/ 8181 w 10152"/>
              <a:gd name="connsiteY113" fmla="*/ 7924 h 10158"/>
              <a:gd name="connsiteX114" fmla="*/ 8270 w 10152"/>
              <a:gd name="connsiteY114" fmla="*/ 8012 h 10158"/>
              <a:gd name="connsiteX115" fmla="*/ 8396 w 10152"/>
              <a:gd name="connsiteY115" fmla="*/ 8088 h 10158"/>
              <a:gd name="connsiteX116" fmla="*/ 8557 w 10152"/>
              <a:gd name="connsiteY116" fmla="*/ 8155 h 10158"/>
              <a:gd name="connsiteX117" fmla="*/ 8736 w 10152"/>
              <a:gd name="connsiteY117" fmla="*/ 8215 h 10158"/>
              <a:gd name="connsiteX118" fmla="*/ 8951 w 10152"/>
              <a:gd name="connsiteY118" fmla="*/ 8268 h 10158"/>
              <a:gd name="connsiteX119" fmla="*/ 9166 w 10152"/>
              <a:gd name="connsiteY119" fmla="*/ 8324 h 10158"/>
              <a:gd name="connsiteX120" fmla="*/ 9381 w 10152"/>
              <a:gd name="connsiteY120" fmla="*/ 8380 h 10158"/>
              <a:gd name="connsiteX121" fmla="*/ 9561 w 10152"/>
              <a:gd name="connsiteY121" fmla="*/ 8433 h 10158"/>
              <a:gd name="connsiteX122" fmla="*/ 9740 w 10152"/>
              <a:gd name="connsiteY122" fmla="*/ 8493 h 10158"/>
              <a:gd name="connsiteX123" fmla="*/ 9919 w 10152"/>
              <a:gd name="connsiteY123" fmla="*/ 8560 h 10158"/>
              <a:gd name="connsiteX124" fmla="*/ 10044 w 10152"/>
              <a:gd name="connsiteY124" fmla="*/ 8637 h 10158"/>
              <a:gd name="connsiteX125" fmla="*/ 10116 w 10152"/>
              <a:gd name="connsiteY125" fmla="*/ 8724 h 10158"/>
              <a:gd name="connsiteX126" fmla="*/ 10152 w 10152"/>
              <a:gd name="connsiteY126" fmla="*/ 8824 h 10158"/>
              <a:gd name="connsiteX127" fmla="*/ 10116 w 10152"/>
              <a:gd name="connsiteY127" fmla="*/ 8924 h 10158"/>
              <a:gd name="connsiteX128" fmla="*/ 10044 w 10152"/>
              <a:gd name="connsiteY128" fmla="*/ 9012 h 10158"/>
              <a:gd name="connsiteX129" fmla="*/ 9919 w 10152"/>
              <a:gd name="connsiteY129" fmla="*/ 9088 h 10158"/>
              <a:gd name="connsiteX130" fmla="*/ 9740 w 10152"/>
              <a:gd name="connsiteY130" fmla="*/ 9155 h 10158"/>
              <a:gd name="connsiteX131" fmla="*/ 9561 w 10152"/>
              <a:gd name="connsiteY131" fmla="*/ 9215 h 10158"/>
              <a:gd name="connsiteX132" fmla="*/ 9381 w 10152"/>
              <a:gd name="connsiteY132" fmla="*/ 9268 h 10158"/>
              <a:gd name="connsiteX133" fmla="*/ 9166 w 10152"/>
              <a:gd name="connsiteY133" fmla="*/ 9324 h 10158"/>
              <a:gd name="connsiteX134" fmla="*/ 8951 w 10152"/>
              <a:gd name="connsiteY134" fmla="*/ 9380 h 10158"/>
              <a:gd name="connsiteX135" fmla="*/ 8736 w 10152"/>
              <a:gd name="connsiteY135" fmla="*/ 9433 h 10158"/>
              <a:gd name="connsiteX136" fmla="*/ 8557 w 10152"/>
              <a:gd name="connsiteY136" fmla="*/ 9493 h 10158"/>
              <a:gd name="connsiteX137" fmla="*/ 8396 w 10152"/>
              <a:gd name="connsiteY137" fmla="*/ 9560 h 10158"/>
              <a:gd name="connsiteX138" fmla="*/ 8270 w 10152"/>
              <a:gd name="connsiteY138" fmla="*/ 9637 h 10158"/>
              <a:gd name="connsiteX139" fmla="*/ 8181 w 10152"/>
              <a:gd name="connsiteY139" fmla="*/ 9724 h 10158"/>
              <a:gd name="connsiteX140" fmla="*/ 8163 w 10152"/>
              <a:gd name="connsiteY140" fmla="*/ 10144 h 10158"/>
              <a:gd name="connsiteX141" fmla="*/ 0 w 10152"/>
              <a:gd name="connsiteY141" fmla="*/ 10158 h 10158"/>
              <a:gd name="connsiteX142" fmla="*/ 152 w 10152"/>
              <a:gd name="connsiteY142" fmla="*/ 124 h 10158"/>
              <a:gd name="connsiteX0" fmla="*/ 152 w 10152"/>
              <a:gd name="connsiteY0" fmla="*/ 94 h 10128"/>
              <a:gd name="connsiteX1" fmla="*/ 6563 w 10152"/>
              <a:gd name="connsiteY1" fmla="*/ 0 h 10128"/>
              <a:gd name="connsiteX2" fmla="*/ 7743 w 10152"/>
              <a:gd name="connsiteY2" fmla="*/ 85 h 10128"/>
              <a:gd name="connsiteX3" fmla="*/ 8206 w 10152"/>
              <a:gd name="connsiteY3" fmla="*/ 101 h 10128"/>
              <a:gd name="connsiteX4" fmla="*/ 8301 w 10152"/>
              <a:gd name="connsiteY4" fmla="*/ 93 h 10128"/>
              <a:gd name="connsiteX5" fmla="*/ 8557 w 10152"/>
              <a:gd name="connsiteY5" fmla="*/ 125 h 10128"/>
              <a:gd name="connsiteX6" fmla="*/ 8736 w 10152"/>
              <a:gd name="connsiteY6" fmla="*/ 185 h 10128"/>
              <a:gd name="connsiteX7" fmla="*/ 8951 w 10152"/>
              <a:gd name="connsiteY7" fmla="*/ 238 h 10128"/>
              <a:gd name="connsiteX8" fmla="*/ 9166 w 10152"/>
              <a:gd name="connsiteY8" fmla="*/ 294 h 10128"/>
              <a:gd name="connsiteX9" fmla="*/ 9381 w 10152"/>
              <a:gd name="connsiteY9" fmla="*/ 350 h 10128"/>
              <a:gd name="connsiteX10" fmla="*/ 9561 w 10152"/>
              <a:gd name="connsiteY10" fmla="*/ 403 h 10128"/>
              <a:gd name="connsiteX11" fmla="*/ 9740 w 10152"/>
              <a:gd name="connsiteY11" fmla="*/ 463 h 10128"/>
              <a:gd name="connsiteX12" fmla="*/ 9919 w 10152"/>
              <a:gd name="connsiteY12" fmla="*/ 530 h 10128"/>
              <a:gd name="connsiteX13" fmla="*/ 10044 w 10152"/>
              <a:gd name="connsiteY13" fmla="*/ 607 h 10128"/>
              <a:gd name="connsiteX14" fmla="*/ 10116 w 10152"/>
              <a:gd name="connsiteY14" fmla="*/ 694 h 10128"/>
              <a:gd name="connsiteX15" fmla="*/ 10152 w 10152"/>
              <a:gd name="connsiteY15" fmla="*/ 794 h 10128"/>
              <a:gd name="connsiteX16" fmla="*/ 10116 w 10152"/>
              <a:gd name="connsiteY16" fmla="*/ 894 h 10128"/>
              <a:gd name="connsiteX17" fmla="*/ 10044 w 10152"/>
              <a:gd name="connsiteY17" fmla="*/ 982 h 10128"/>
              <a:gd name="connsiteX18" fmla="*/ 9919 w 10152"/>
              <a:gd name="connsiteY18" fmla="*/ 1058 h 10128"/>
              <a:gd name="connsiteX19" fmla="*/ 9740 w 10152"/>
              <a:gd name="connsiteY19" fmla="*/ 1125 h 10128"/>
              <a:gd name="connsiteX20" fmla="*/ 9561 w 10152"/>
              <a:gd name="connsiteY20" fmla="*/ 1185 h 10128"/>
              <a:gd name="connsiteX21" fmla="*/ 9381 w 10152"/>
              <a:gd name="connsiteY21" fmla="*/ 1238 h 10128"/>
              <a:gd name="connsiteX22" fmla="*/ 9166 w 10152"/>
              <a:gd name="connsiteY22" fmla="*/ 1294 h 10128"/>
              <a:gd name="connsiteX23" fmla="*/ 8951 w 10152"/>
              <a:gd name="connsiteY23" fmla="*/ 1350 h 10128"/>
              <a:gd name="connsiteX24" fmla="*/ 8736 w 10152"/>
              <a:gd name="connsiteY24" fmla="*/ 1403 h 10128"/>
              <a:gd name="connsiteX25" fmla="*/ 8557 w 10152"/>
              <a:gd name="connsiteY25" fmla="*/ 1463 h 10128"/>
              <a:gd name="connsiteX26" fmla="*/ 8396 w 10152"/>
              <a:gd name="connsiteY26" fmla="*/ 1530 h 10128"/>
              <a:gd name="connsiteX27" fmla="*/ 8270 w 10152"/>
              <a:gd name="connsiteY27" fmla="*/ 1607 h 10128"/>
              <a:gd name="connsiteX28" fmla="*/ 8181 w 10152"/>
              <a:gd name="connsiteY28" fmla="*/ 1694 h 10128"/>
              <a:gd name="connsiteX29" fmla="*/ 8163 w 10152"/>
              <a:gd name="connsiteY29" fmla="*/ 1794 h 10128"/>
              <a:gd name="connsiteX30" fmla="*/ 8181 w 10152"/>
              <a:gd name="connsiteY30" fmla="*/ 1894 h 10128"/>
              <a:gd name="connsiteX31" fmla="*/ 8270 w 10152"/>
              <a:gd name="connsiteY31" fmla="*/ 1982 h 10128"/>
              <a:gd name="connsiteX32" fmla="*/ 8396 w 10152"/>
              <a:gd name="connsiteY32" fmla="*/ 2058 h 10128"/>
              <a:gd name="connsiteX33" fmla="*/ 8557 w 10152"/>
              <a:gd name="connsiteY33" fmla="*/ 2125 h 10128"/>
              <a:gd name="connsiteX34" fmla="*/ 8736 w 10152"/>
              <a:gd name="connsiteY34" fmla="*/ 2185 h 10128"/>
              <a:gd name="connsiteX35" fmla="*/ 8951 w 10152"/>
              <a:gd name="connsiteY35" fmla="*/ 2238 h 10128"/>
              <a:gd name="connsiteX36" fmla="*/ 9166 w 10152"/>
              <a:gd name="connsiteY36" fmla="*/ 2294 h 10128"/>
              <a:gd name="connsiteX37" fmla="*/ 9381 w 10152"/>
              <a:gd name="connsiteY37" fmla="*/ 2350 h 10128"/>
              <a:gd name="connsiteX38" fmla="*/ 9561 w 10152"/>
              <a:gd name="connsiteY38" fmla="*/ 2403 h 10128"/>
              <a:gd name="connsiteX39" fmla="*/ 9740 w 10152"/>
              <a:gd name="connsiteY39" fmla="*/ 2463 h 10128"/>
              <a:gd name="connsiteX40" fmla="*/ 9919 w 10152"/>
              <a:gd name="connsiteY40" fmla="*/ 2530 h 10128"/>
              <a:gd name="connsiteX41" fmla="*/ 10044 w 10152"/>
              <a:gd name="connsiteY41" fmla="*/ 2607 h 10128"/>
              <a:gd name="connsiteX42" fmla="*/ 10116 w 10152"/>
              <a:gd name="connsiteY42" fmla="*/ 2694 h 10128"/>
              <a:gd name="connsiteX43" fmla="*/ 10152 w 10152"/>
              <a:gd name="connsiteY43" fmla="*/ 2794 h 10128"/>
              <a:gd name="connsiteX44" fmla="*/ 10116 w 10152"/>
              <a:gd name="connsiteY44" fmla="*/ 2894 h 10128"/>
              <a:gd name="connsiteX45" fmla="*/ 10044 w 10152"/>
              <a:gd name="connsiteY45" fmla="*/ 2982 h 10128"/>
              <a:gd name="connsiteX46" fmla="*/ 9919 w 10152"/>
              <a:gd name="connsiteY46" fmla="*/ 3058 h 10128"/>
              <a:gd name="connsiteX47" fmla="*/ 9740 w 10152"/>
              <a:gd name="connsiteY47" fmla="*/ 3125 h 10128"/>
              <a:gd name="connsiteX48" fmla="*/ 9561 w 10152"/>
              <a:gd name="connsiteY48" fmla="*/ 3185 h 10128"/>
              <a:gd name="connsiteX49" fmla="*/ 9381 w 10152"/>
              <a:gd name="connsiteY49" fmla="*/ 3238 h 10128"/>
              <a:gd name="connsiteX50" fmla="*/ 9166 w 10152"/>
              <a:gd name="connsiteY50" fmla="*/ 3294 h 10128"/>
              <a:gd name="connsiteX51" fmla="*/ 8951 w 10152"/>
              <a:gd name="connsiteY51" fmla="*/ 3350 h 10128"/>
              <a:gd name="connsiteX52" fmla="*/ 8736 w 10152"/>
              <a:gd name="connsiteY52" fmla="*/ 3403 h 10128"/>
              <a:gd name="connsiteX53" fmla="*/ 8557 w 10152"/>
              <a:gd name="connsiteY53" fmla="*/ 3463 h 10128"/>
              <a:gd name="connsiteX54" fmla="*/ 8396 w 10152"/>
              <a:gd name="connsiteY54" fmla="*/ 3530 h 10128"/>
              <a:gd name="connsiteX55" fmla="*/ 8270 w 10152"/>
              <a:gd name="connsiteY55" fmla="*/ 3607 h 10128"/>
              <a:gd name="connsiteX56" fmla="*/ 8181 w 10152"/>
              <a:gd name="connsiteY56" fmla="*/ 3694 h 10128"/>
              <a:gd name="connsiteX57" fmla="*/ 8163 w 10152"/>
              <a:gd name="connsiteY57" fmla="*/ 3794 h 10128"/>
              <a:gd name="connsiteX58" fmla="*/ 8181 w 10152"/>
              <a:gd name="connsiteY58" fmla="*/ 3894 h 10128"/>
              <a:gd name="connsiteX59" fmla="*/ 8270 w 10152"/>
              <a:gd name="connsiteY59" fmla="*/ 3982 h 10128"/>
              <a:gd name="connsiteX60" fmla="*/ 8396 w 10152"/>
              <a:gd name="connsiteY60" fmla="*/ 4058 h 10128"/>
              <a:gd name="connsiteX61" fmla="*/ 8557 w 10152"/>
              <a:gd name="connsiteY61" fmla="*/ 4125 h 10128"/>
              <a:gd name="connsiteX62" fmla="*/ 8736 w 10152"/>
              <a:gd name="connsiteY62" fmla="*/ 4185 h 10128"/>
              <a:gd name="connsiteX63" fmla="*/ 8951 w 10152"/>
              <a:gd name="connsiteY63" fmla="*/ 4238 h 10128"/>
              <a:gd name="connsiteX64" fmla="*/ 9166 w 10152"/>
              <a:gd name="connsiteY64" fmla="*/ 4294 h 10128"/>
              <a:gd name="connsiteX65" fmla="*/ 9381 w 10152"/>
              <a:gd name="connsiteY65" fmla="*/ 4350 h 10128"/>
              <a:gd name="connsiteX66" fmla="*/ 9561 w 10152"/>
              <a:gd name="connsiteY66" fmla="*/ 4403 h 10128"/>
              <a:gd name="connsiteX67" fmla="*/ 9740 w 10152"/>
              <a:gd name="connsiteY67" fmla="*/ 4463 h 10128"/>
              <a:gd name="connsiteX68" fmla="*/ 9919 w 10152"/>
              <a:gd name="connsiteY68" fmla="*/ 4530 h 10128"/>
              <a:gd name="connsiteX69" fmla="*/ 10044 w 10152"/>
              <a:gd name="connsiteY69" fmla="*/ 4607 h 10128"/>
              <a:gd name="connsiteX70" fmla="*/ 10116 w 10152"/>
              <a:gd name="connsiteY70" fmla="*/ 4694 h 10128"/>
              <a:gd name="connsiteX71" fmla="*/ 10152 w 10152"/>
              <a:gd name="connsiteY71" fmla="*/ 4792 h 10128"/>
              <a:gd name="connsiteX72" fmla="*/ 10116 w 10152"/>
              <a:gd name="connsiteY72" fmla="*/ 4894 h 10128"/>
              <a:gd name="connsiteX73" fmla="*/ 10044 w 10152"/>
              <a:gd name="connsiteY73" fmla="*/ 4982 h 10128"/>
              <a:gd name="connsiteX74" fmla="*/ 9919 w 10152"/>
              <a:gd name="connsiteY74" fmla="*/ 5058 h 10128"/>
              <a:gd name="connsiteX75" fmla="*/ 9740 w 10152"/>
              <a:gd name="connsiteY75" fmla="*/ 5125 h 10128"/>
              <a:gd name="connsiteX76" fmla="*/ 9561 w 10152"/>
              <a:gd name="connsiteY76" fmla="*/ 5185 h 10128"/>
              <a:gd name="connsiteX77" fmla="*/ 9381 w 10152"/>
              <a:gd name="connsiteY77" fmla="*/ 5238 h 10128"/>
              <a:gd name="connsiteX78" fmla="*/ 9166 w 10152"/>
              <a:gd name="connsiteY78" fmla="*/ 5294 h 10128"/>
              <a:gd name="connsiteX79" fmla="*/ 8951 w 10152"/>
              <a:gd name="connsiteY79" fmla="*/ 5350 h 10128"/>
              <a:gd name="connsiteX80" fmla="*/ 8736 w 10152"/>
              <a:gd name="connsiteY80" fmla="*/ 5403 h 10128"/>
              <a:gd name="connsiteX81" fmla="*/ 8557 w 10152"/>
              <a:gd name="connsiteY81" fmla="*/ 5463 h 10128"/>
              <a:gd name="connsiteX82" fmla="*/ 8396 w 10152"/>
              <a:gd name="connsiteY82" fmla="*/ 5530 h 10128"/>
              <a:gd name="connsiteX83" fmla="*/ 8270 w 10152"/>
              <a:gd name="connsiteY83" fmla="*/ 5607 h 10128"/>
              <a:gd name="connsiteX84" fmla="*/ 8181 w 10152"/>
              <a:gd name="connsiteY84" fmla="*/ 5694 h 10128"/>
              <a:gd name="connsiteX85" fmla="*/ 8163 w 10152"/>
              <a:gd name="connsiteY85" fmla="*/ 5794 h 10128"/>
              <a:gd name="connsiteX86" fmla="*/ 8181 w 10152"/>
              <a:gd name="connsiteY86" fmla="*/ 5894 h 10128"/>
              <a:gd name="connsiteX87" fmla="*/ 8270 w 10152"/>
              <a:gd name="connsiteY87" fmla="*/ 5982 h 10128"/>
              <a:gd name="connsiteX88" fmla="*/ 8396 w 10152"/>
              <a:gd name="connsiteY88" fmla="*/ 6058 h 10128"/>
              <a:gd name="connsiteX89" fmla="*/ 8557 w 10152"/>
              <a:gd name="connsiteY89" fmla="*/ 6125 h 10128"/>
              <a:gd name="connsiteX90" fmla="*/ 8736 w 10152"/>
              <a:gd name="connsiteY90" fmla="*/ 6185 h 10128"/>
              <a:gd name="connsiteX91" fmla="*/ 8951 w 10152"/>
              <a:gd name="connsiteY91" fmla="*/ 6238 h 10128"/>
              <a:gd name="connsiteX92" fmla="*/ 9381 w 10152"/>
              <a:gd name="connsiteY92" fmla="*/ 6350 h 10128"/>
              <a:gd name="connsiteX93" fmla="*/ 9561 w 10152"/>
              <a:gd name="connsiteY93" fmla="*/ 6403 h 10128"/>
              <a:gd name="connsiteX94" fmla="*/ 9740 w 10152"/>
              <a:gd name="connsiteY94" fmla="*/ 6463 h 10128"/>
              <a:gd name="connsiteX95" fmla="*/ 9919 w 10152"/>
              <a:gd name="connsiteY95" fmla="*/ 6530 h 10128"/>
              <a:gd name="connsiteX96" fmla="*/ 10044 w 10152"/>
              <a:gd name="connsiteY96" fmla="*/ 6607 h 10128"/>
              <a:gd name="connsiteX97" fmla="*/ 10116 w 10152"/>
              <a:gd name="connsiteY97" fmla="*/ 6694 h 10128"/>
              <a:gd name="connsiteX98" fmla="*/ 10152 w 10152"/>
              <a:gd name="connsiteY98" fmla="*/ 6794 h 10128"/>
              <a:gd name="connsiteX99" fmla="*/ 10116 w 10152"/>
              <a:gd name="connsiteY99" fmla="*/ 6894 h 10128"/>
              <a:gd name="connsiteX100" fmla="*/ 10044 w 10152"/>
              <a:gd name="connsiteY100" fmla="*/ 6982 h 10128"/>
              <a:gd name="connsiteX101" fmla="*/ 9919 w 10152"/>
              <a:gd name="connsiteY101" fmla="*/ 7058 h 10128"/>
              <a:gd name="connsiteX102" fmla="*/ 9740 w 10152"/>
              <a:gd name="connsiteY102" fmla="*/ 7125 h 10128"/>
              <a:gd name="connsiteX103" fmla="*/ 9561 w 10152"/>
              <a:gd name="connsiteY103" fmla="*/ 7185 h 10128"/>
              <a:gd name="connsiteX104" fmla="*/ 9381 w 10152"/>
              <a:gd name="connsiteY104" fmla="*/ 7238 h 10128"/>
              <a:gd name="connsiteX105" fmla="*/ 9166 w 10152"/>
              <a:gd name="connsiteY105" fmla="*/ 7294 h 10128"/>
              <a:gd name="connsiteX106" fmla="*/ 8951 w 10152"/>
              <a:gd name="connsiteY106" fmla="*/ 7350 h 10128"/>
              <a:gd name="connsiteX107" fmla="*/ 8736 w 10152"/>
              <a:gd name="connsiteY107" fmla="*/ 7403 h 10128"/>
              <a:gd name="connsiteX108" fmla="*/ 8557 w 10152"/>
              <a:gd name="connsiteY108" fmla="*/ 7463 h 10128"/>
              <a:gd name="connsiteX109" fmla="*/ 8396 w 10152"/>
              <a:gd name="connsiteY109" fmla="*/ 7530 h 10128"/>
              <a:gd name="connsiteX110" fmla="*/ 8270 w 10152"/>
              <a:gd name="connsiteY110" fmla="*/ 7607 h 10128"/>
              <a:gd name="connsiteX111" fmla="*/ 8181 w 10152"/>
              <a:gd name="connsiteY111" fmla="*/ 7694 h 10128"/>
              <a:gd name="connsiteX112" fmla="*/ 8163 w 10152"/>
              <a:gd name="connsiteY112" fmla="*/ 7794 h 10128"/>
              <a:gd name="connsiteX113" fmla="*/ 8181 w 10152"/>
              <a:gd name="connsiteY113" fmla="*/ 7894 h 10128"/>
              <a:gd name="connsiteX114" fmla="*/ 8270 w 10152"/>
              <a:gd name="connsiteY114" fmla="*/ 7982 h 10128"/>
              <a:gd name="connsiteX115" fmla="*/ 8396 w 10152"/>
              <a:gd name="connsiteY115" fmla="*/ 8058 h 10128"/>
              <a:gd name="connsiteX116" fmla="*/ 8557 w 10152"/>
              <a:gd name="connsiteY116" fmla="*/ 8125 h 10128"/>
              <a:gd name="connsiteX117" fmla="*/ 8736 w 10152"/>
              <a:gd name="connsiteY117" fmla="*/ 8185 h 10128"/>
              <a:gd name="connsiteX118" fmla="*/ 8951 w 10152"/>
              <a:gd name="connsiteY118" fmla="*/ 8238 h 10128"/>
              <a:gd name="connsiteX119" fmla="*/ 9166 w 10152"/>
              <a:gd name="connsiteY119" fmla="*/ 8294 h 10128"/>
              <a:gd name="connsiteX120" fmla="*/ 9381 w 10152"/>
              <a:gd name="connsiteY120" fmla="*/ 8350 h 10128"/>
              <a:gd name="connsiteX121" fmla="*/ 9561 w 10152"/>
              <a:gd name="connsiteY121" fmla="*/ 8403 h 10128"/>
              <a:gd name="connsiteX122" fmla="*/ 9740 w 10152"/>
              <a:gd name="connsiteY122" fmla="*/ 8463 h 10128"/>
              <a:gd name="connsiteX123" fmla="*/ 9919 w 10152"/>
              <a:gd name="connsiteY123" fmla="*/ 8530 h 10128"/>
              <a:gd name="connsiteX124" fmla="*/ 10044 w 10152"/>
              <a:gd name="connsiteY124" fmla="*/ 8607 h 10128"/>
              <a:gd name="connsiteX125" fmla="*/ 10116 w 10152"/>
              <a:gd name="connsiteY125" fmla="*/ 8694 h 10128"/>
              <a:gd name="connsiteX126" fmla="*/ 10152 w 10152"/>
              <a:gd name="connsiteY126" fmla="*/ 8794 h 10128"/>
              <a:gd name="connsiteX127" fmla="*/ 10116 w 10152"/>
              <a:gd name="connsiteY127" fmla="*/ 8894 h 10128"/>
              <a:gd name="connsiteX128" fmla="*/ 10044 w 10152"/>
              <a:gd name="connsiteY128" fmla="*/ 8982 h 10128"/>
              <a:gd name="connsiteX129" fmla="*/ 9919 w 10152"/>
              <a:gd name="connsiteY129" fmla="*/ 9058 h 10128"/>
              <a:gd name="connsiteX130" fmla="*/ 9740 w 10152"/>
              <a:gd name="connsiteY130" fmla="*/ 9125 h 10128"/>
              <a:gd name="connsiteX131" fmla="*/ 9561 w 10152"/>
              <a:gd name="connsiteY131" fmla="*/ 9185 h 10128"/>
              <a:gd name="connsiteX132" fmla="*/ 9381 w 10152"/>
              <a:gd name="connsiteY132" fmla="*/ 9238 h 10128"/>
              <a:gd name="connsiteX133" fmla="*/ 9166 w 10152"/>
              <a:gd name="connsiteY133" fmla="*/ 9294 h 10128"/>
              <a:gd name="connsiteX134" fmla="*/ 8951 w 10152"/>
              <a:gd name="connsiteY134" fmla="*/ 9350 h 10128"/>
              <a:gd name="connsiteX135" fmla="*/ 8736 w 10152"/>
              <a:gd name="connsiteY135" fmla="*/ 9403 h 10128"/>
              <a:gd name="connsiteX136" fmla="*/ 8557 w 10152"/>
              <a:gd name="connsiteY136" fmla="*/ 9463 h 10128"/>
              <a:gd name="connsiteX137" fmla="*/ 8396 w 10152"/>
              <a:gd name="connsiteY137" fmla="*/ 9530 h 10128"/>
              <a:gd name="connsiteX138" fmla="*/ 8270 w 10152"/>
              <a:gd name="connsiteY138" fmla="*/ 9607 h 10128"/>
              <a:gd name="connsiteX139" fmla="*/ 8181 w 10152"/>
              <a:gd name="connsiteY139" fmla="*/ 9694 h 10128"/>
              <a:gd name="connsiteX140" fmla="*/ 8163 w 10152"/>
              <a:gd name="connsiteY140" fmla="*/ 10114 h 10128"/>
              <a:gd name="connsiteX141" fmla="*/ 0 w 10152"/>
              <a:gd name="connsiteY141" fmla="*/ 10128 h 10128"/>
              <a:gd name="connsiteX142" fmla="*/ 152 w 10152"/>
              <a:gd name="connsiteY142" fmla="*/ 94 h 10128"/>
              <a:gd name="connsiteX0" fmla="*/ 152 w 10152"/>
              <a:gd name="connsiteY0" fmla="*/ 21 h 10055"/>
              <a:gd name="connsiteX1" fmla="*/ 6601 w 10152"/>
              <a:gd name="connsiteY1" fmla="*/ 21 h 10055"/>
              <a:gd name="connsiteX2" fmla="*/ 7743 w 10152"/>
              <a:gd name="connsiteY2" fmla="*/ 12 h 10055"/>
              <a:gd name="connsiteX3" fmla="*/ 8206 w 10152"/>
              <a:gd name="connsiteY3" fmla="*/ 28 h 10055"/>
              <a:gd name="connsiteX4" fmla="*/ 8301 w 10152"/>
              <a:gd name="connsiteY4" fmla="*/ 20 h 10055"/>
              <a:gd name="connsiteX5" fmla="*/ 8557 w 10152"/>
              <a:gd name="connsiteY5" fmla="*/ 52 h 10055"/>
              <a:gd name="connsiteX6" fmla="*/ 8736 w 10152"/>
              <a:gd name="connsiteY6" fmla="*/ 112 h 10055"/>
              <a:gd name="connsiteX7" fmla="*/ 8951 w 10152"/>
              <a:gd name="connsiteY7" fmla="*/ 165 h 10055"/>
              <a:gd name="connsiteX8" fmla="*/ 9166 w 10152"/>
              <a:gd name="connsiteY8" fmla="*/ 221 h 10055"/>
              <a:gd name="connsiteX9" fmla="*/ 9381 w 10152"/>
              <a:gd name="connsiteY9" fmla="*/ 277 h 10055"/>
              <a:gd name="connsiteX10" fmla="*/ 9561 w 10152"/>
              <a:gd name="connsiteY10" fmla="*/ 330 h 10055"/>
              <a:gd name="connsiteX11" fmla="*/ 9740 w 10152"/>
              <a:gd name="connsiteY11" fmla="*/ 390 h 10055"/>
              <a:gd name="connsiteX12" fmla="*/ 9919 w 10152"/>
              <a:gd name="connsiteY12" fmla="*/ 457 h 10055"/>
              <a:gd name="connsiteX13" fmla="*/ 10044 w 10152"/>
              <a:gd name="connsiteY13" fmla="*/ 534 h 10055"/>
              <a:gd name="connsiteX14" fmla="*/ 10116 w 10152"/>
              <a:gd name="connsiteY14" fmla="*/ 621 h 10055"/>
              <a:gd name="connsiteX15" fmla="*/ 10152 w 10152"/>
              <a:gd name="connsiteY15" fmla="*/ 721 h 10055"/>
              <a:gd name="connsiteX16" fmla="*/ 10116 w 10152"/>
              <a:gd name="connsiteY16" fmla="*/ 821 h 10055"/>
              <a:gd name="connsiteX17" fmla="*/ 10044 w 10152"/>
              <a:gd name="connsiteY17" fmla="*/ 909 h 10055"/>
              <a:gd name="connsiteX18" fmla="*/ 9919 w 10152"/>
              <a:gd name="connsiteY18" fmla="*/ 985 h 10055"/>
              <a:gd name="connsiteX19" fmla="*/ 9740 w 10152"/>
              <a:gd name="connsiteY19" fmla="*/ 1052 h 10055"/>
              <a:gd name="connsiteX20" fmla="*/ 9561 w 10152"/>
              <a:gd name="connsiteY20" fmla="*/ 1112 h 10055"/>
              <a:gd name="connsiteX21" fmla="*/ 9381 w 10152"/>
              <a:gd name="connsiteY21" fmla="*/ 1165 h 10055"/>
              <a:gd name="connsiteX22" fmla="*/ 9166 w 10152"/>
              <a:gd name="connsiteY22" fmla="*/ 1221 h 10055"/>
              <a:gd name="connsiteX23" fmla="*/ 8951 w 10152"/>
              <a:gd name="connsiteY23" fmla="*/ 1277 h 10055"/>
              <a:gd name="connsiteX24" fmla="*/ 8736 w 10152"/>
              <a:gd name="connsiteY24" fmla="*/ 1330 h 10055"/>
              <a:gd name="connsiteX25" fmla="*/ 8557 w 10152"/>
              <a:gd name="connsiteY25" fmla="*/ 1390 h 10055"/>
              <a:gd name="connsiteX26" fmla="*/ 8396 w 10152"/>
              <a:gd name="connsiteY26" fmla="*/ 1457 h 10055"/>
              <a:gd name="connsiteX27" fmla="*/ 8270 w 10152"/>
              <a:gd name="connsiteY27" fmla="*/ 1534 h 10055"/>
              <a:gd name="connsiteX28" fmla="*/ 8181 w 10152"/>
              <a:gd name="connsiteY28" fmla="*/ 1621 h 10055"/>
              <a:gd name="connsiteX29" fmla="*/ 8163 w 10152"/>
              <a:gd name="connsiteY29" fmla="*/ 1721 h 10055"/>
              <a:gd name="connsiteX30" fmla="*/ 8181 w 10152"/>
              <a:gd name="connsiteY30" fmla="*/ 1821 h 10055"/>
              <a:gd name="connsiteX31" fmla="*/ 8270 w 10152"/>
              <a:gd name="connsiteY31" fmla="*/ 1909 h 10055"/>
              <a:gd name="connsiteX32" fmla="*/ 8396 w 10152"/>
              <a:gd name="connsiteY32" fmla="*/ 1985 h 10055"/>
              <a:gd name="connsiteX33" fmla="*/ 8557 w 10152"/>
              <a:gd name="connsiteY33" fmla="*/ 2052 h 10055"/>
              <a:gd name="connsiteX34" fmla="*/ 8736 w 10152"/>
              <a:gd name="connsiteY34" fmla="*/ 2112 h 10055"/>
              <a:gd name="connsiteX35" fmla="*/ 8951 w 10152"/>
              <a:gd name="connsiteY35" fmla="*/ 2165 h 10055"/>
              <a:gd name="connsiteX36" fmla="*/ 9166 w 10152"/>
              <a:gd name="connsiteY36" fmla="*/ 2221 h 10055"/>
              <a:gd name="connsiteX37" fmla="*/ 9381 w 10152"/>
              <a:gd name="connsiteY37" fmla="*/ 2277 h 10055"/>
              <a:gd name="connsiteX38" fmla="*/ 9561 w 10152"/>
              <a:gd name="connsiteY38" fmla="*/ 2330 h 10055"/>
              <a:gd name="connsiteX39" fmla="*/ 9740 w 10152"/>
              <a:gd name="connsiteY39" fmla="*/ 2390 h 10055"/>
              <a:gd name="connsiteX40" fmla="*/ 9919 w 10152"/>
              <a:gd name="connsiteY40" fmla="*/ 2457 h 10055"/>
              <a:gd name="connsiteX41" fmla="*/ 10044 w 10152"/>
              <a:gd name="connsiteY41" fmla="*/ 2534 h 10055"/>
              <a:gd name="connsiteX42" fmla="*/ 10116 w 10152"/>
              <a:gd name="connsiteY42" fmla="*/ 2621 h 10055"/>
              <a:gd name="connsiteX43" fmla="*/ 10152 w 10152"/>
              <a:gd name="connsiteY43" fmla="*/ 2721 h 10055"/>
              <a:gd name="connsiteX44" fmla="*/ 10116 w 10152"/>
              <a:gd name="connsiteY44" fmla="*/ 2821 h 10055"/>
              <a:gd name="connsiteX45" fmla="*/ 10044 w 10152"/>
              <a:gd name="connsiteY45" fmla="*/ 2909 h 10055"/>
              <a:gd name="connsiteX46" fmla="*/ 9919 w 10152"/>
              <a:gd name="connsiteY46" fmla="*/ 2985 h 10055"/>
              <a:gd name="connsiteX47" fmla="*/ 9740 w 10152"/>
              <a:gd name="connsiteY47" fmla="*/ 3052 h 10055"/>
              <a:gd name="connsiteX48" fmla="*/ 9561 w 10152"/>
              <a:gd name="connsiteY48" fmla="*/ 3112 h 10055"/>
              <a:gd name="connsiteX49" fmla="*/ 9381 w 10152"/>
              <a:gd name="connsiteY49" fmla="*/ 3165 h 10055"/>
              <a:gd name="connsiteX50" fmla="*/ 9166 w 10152"/>
              <a:gd name="connsiteY50" fmla="*/ 3221 h 10055"/>
              <a:gd name="connsiteX51" fmla="*/ 8951 w 10152"/>
              <a:gd name="connsiteY51" fmla="*/ 3277 h 10055"/>
              <a:gd name="connsiteX52" fmla="*/ 8736 w 10152"/>
              <a:gd name="connsiteY52" fmla="*/ 3330 h 10055"/>
              <a:gd name="connsiteX53" fmla="*/ 8557 w 10152"/>
              <a:gd name="connsiteY53" fmla="*/ 3390 h 10055"/>
              <a:gd name="connsiteX54" fmla="*/ 8396 w 10152"/>
              <a:gd name="connsiteY54" fmla="*/ 3457 h 10055"/>
              <a:gd name="connsiteX55" fmla="*/ 8270 w 10152"/>
              <a:gd name="connsiteY55" fmla="*/ 3534 h 10055"/>
              <a:gd name="connsiteX56" fmla="*/ 8181 w 10152"/>
              <a:gd name="connsiteY56" fmla="*/ 3621 h 10055"/>
              <a:gd name="connsiteX57" fmla="*/ 8163 w 10152"/>
              <a:gd name="connsiteY57" fmla="*/ 3721 h 10055"/>
              <a:gd name="connsiteX58" fmla="*/ 8181 w 10152"/>
              <a:gd name="connsiteY58" fmla="*/ 3821 h 10055"/>
              <a:gd name="connsiteX59" fmla="*/ 8270 w 10152"/>
              <a:gd name="connsiteY59" fmla="*/ 3909 h 10055"/>
              <a:gd name="connsiteX60" fmla="*/ 8396 w 10152"/>
              <a:gd name="connsiteY60" fmla="*/ 3985 h 10055"/>
              <a:gd name="connsiteX61" fmla="*/ 8557 w 10152"/>
              <a:gd name="connsiteY61" fmla="*/ 4052 h 10055"/>
              <a:gd name="connsiteX62" fmla="*/ 8736 w 10152"/>
              <a:gd name="connsiteY62" fmla="*/ 4112 h 10055"/>
              <a:gd name="connsiteX63" fmla="*/ 8951 w 10152"/>
              <a:gd name="connsiteY63" fmla="*/ 4165 h 10055"/>
              <a:gd name="connsiteX64" fmla="*/ 9166 w 10152"/>
              <a:gd name="connsiteY64" fmla="*/ 4221 h 10055"/>
              <a:gd name="connsiteX65" fmla="*/ 9381 w 10152"/>
              <a:gd name="connsiteY65" fmla="*/ 4277 h 10055"/>
              <a:gd name="connsiteX66" fmla="*/ 9561 w 10152"/>
              <a:gd name="connsiteY66" fmla="*/ 4330 h 10055"/>
              <a:gd name="connsiteX67" fmla="*/ 9740 w 10152"/>
              <a:gd name="connsiteY67" fmla="*/ 4390 h 10055"/>
              <a:gd name="connsiteX68" fmla="*/ 9919 w 10152"/>
              <a:gd name="connsiteY68" fmla="*/ 4457 h 10055"/>
              <a:gd name="connsiteX69" fmla="*/ 10044 w 10152"/>
              <a:gd name="connsiteY69" fmla="*/ 4534 h 10055"/>
              <a:gd name="connsiteX70" fmla="*/ 10116 w 10152"/>
              <a:gd name="connsiteY70" fmla="*/ 4621 h 10055"/>
              <a:gd name="connsiteX71" fmla="*/ 10152 w 10152"/>
              <a:gd name="connsiteY71" fmla="*/ 4719 h 10055"/>
              <a:gd name="connsiteX72" fmla="*/ 10116 w 10152"/>
              <a:gd name="connsiteY72" fmla="*/ 4821 h 10055"/>
              <a:gd name="connsiteX73" fmla="*/ 10044 w 10152"/>
              <a:gd name="connsiteY73" fmla="*/ 4909 h 10055"/>
              <a:gd name="connsiteX74" fmla="*/ 9919 w 10152"/>
              <a:gd name="connsiteY74" fmla="*/ 4985 h 10055"/>
              <a:gd name="connsiteX75" fmla="*/ 9740 w 10152"/>
              <a:gd name="connsiteY75" fmla="*/ 5052 h 10055"/>
              <a:gd name="connsiteX76" fmla="*/ 9561 w 10152"/>
              <a:gd name="connsiteY76" fmla="*/ 5112 h 10055"/>
              <a:gd name="connsiteX77" fmla="*/ 9381 w 10152"/>
              <a:gd name="connsiteY77" fmla="*/ 5165 h 10055"/>
              <a:gd name="connsiteX78" fmla="*/ 9166 w 10152"/>
              <a:gd name="connsiteY78" fmla="*/ 5221 h 10055"/>
              <a:gd name="connsiteX79" fmla="*/ 8951 w 10152"/>
              <a:gd name="connsiteY79" fmla="*/ 5277 h 10055"/>
              <a:gd name="connsiteX80" fmla="*/ 8736 w 10152"/>
              <a:gd name="connsiteY80" fmla="*/ 5330 h 10055"/>
              <a:gd name="connsiteX81" fmla="*/ 8557 w 10152"/>
              <a:gd name="connsiteY81" fmla="*/ 5390 h 10055"/>
              <a:gd name="connsiteX82" fmla="*/ 8396 w 10152"/>
              <a:gd name="connsiteY82" fmla="*/ 5457 h 10055"/>
              <a:gd name="connsiteX83" fmla="*/ 8270 w 10152"/>
              <a:gd name="connsiteY83" fmla="*/ 5534 h 10055"/>
              <a:gd name="connsiteX84" fmla="*/ 8181 w 10152"/>
              <a:gd name="connsiteY84" fmla="*/ 5621 h 10055"/>
              <a:gd name="connsiteX85" fmla="*/ 8163 w 10152"/>
              <a:gd name="connsiteY85" fmla="*/ 5721 h 10055"/>
              <a:gd name="connsiteX86" fmla="*/ 8181 w 10152"/>
              <a:gd name="connsiteY86" fmla="*/ 5821 h 10055"/>
              <a:gd name="connsiteX87" fmla="*/ 8270 w 10152"/>
              <a:gd name="connsiteY87" fmla="*/ 5909 h 10055"/>
              <a:gd name="connsiteX88" fmla="*/ 8396 w 10152"/>
              <a:gd name="connsiteY88" fmla="*/ 5985 h 10055"/>
              <a:gd name="connsiteX89" fmla="*/ 8557 w 10152"/>
              <a:gd name="connsiteY89" fmla="*/ 6052 h 10055"/>
              <a:gd name="connsiteX90" fmla="*/ 8736 w 10152"/>
              <a:gd name="connsiteY90" fmla="*/ 6112 h 10055"/>
              <a:gd name="connsiteX91" fmla="*/ 8951 w 10152"/>
              <a:gd name="connsiteY91" fmla="*/ 6165 h 10055"/>
              <a:gd name="connsiteX92" fmla="*/ 9381 w 10152"/>
              <a:gd name="connsiteY92" fmla="*/ 6277 h 10055"/>
              <a:gd name="connsiteX93" fmla="*/ 9561 w 10152"/>
              <a:gd name="connsiteY93" fmla="*/ 6330 h 10055"/>
              <a:gd name="connsiteX94" fmla="*/ 9740 w 10152"/>
              <a:gd name="connsiteY94" fmla="*/ 6390 h 10055"/>
              <a:gd name="connsiteX95" fmla="*/ 9919 w 10152"/>
              <a:gd name="connsiteY95" fmla="*/ 6457 h 10055"/>
              <a:gd name="connsiteX96" fmla="*/ 10044 w 10152"/>
              <a:gd name="connsiteY96" fmla="*/ 6534 h 10055"/>
              <a:gd name="connsiteX97" fmla="*/ 10116 w 10152"/>
              <a:gd name="connsiteY97" fmla="*/ 6621 h 10055"/>
              <a:gd name="connsiteX98" fmla="*/ 10152 w 10152"/>
              <a:gd name="connsiteY98" fmla="*/ 6721 h 10055"/>
              <a:gd name="connsiteX99" fmla="*/ 10116 w 10152"/>
              <a:gd name="connsiteY99" fmla="*/ 6821 h 10055"/>
              <a:gd name="connsiteX100" fmla="*/ 10044 w 10152"/>
              <a:gd name="connsiteY100" fmla="*/ 6909 h 10055"/>
              <a:gd name="connsiteX101" fmla="*/ 9919 w 10152"/>
              <a:gd name="connsiteY101" fmla="*/ 6985 h 10055"/>
              <a:gd name="connsiteX102" fmla="*/ 9740 w 10152"/>
              <a:gd name="connsiteY102" fmla="*/ 7052 h 10055"/>
              <a:gd name="connsiteX103" fmla="*/ 9561 w 10152"/>
              <a:gd name="connsiteY103" fmla="*/ 7112 h 10055"/>
              <a:gd name="connsiteX104" fmla="*/ 9381 w 10152"/>
              <a:gd name="connsiteY104" fmla="*/ 7165 h 10055"/>
              <a:gd name="connsiteX105" fmla="*/ 9166 w 10152"/>
              <a:gd name="connsiteY105" fmla="*/ 7221 h 10055"/>
              <a:gd name="connsiteX106" fmla="*/ 8951 w 10152"/>
              <a:gd name="connsiteY106" fmla="*/ 7277 h 10055"/>
              <a:gd name="connsiteX107" fmla="*/ 8736 w 10152"/>
              <a:gd name="connsiteY107" fmla="*/ 7330 h 10055"/>
              <a:gd name="connsiteX108" fmla="*/ 8557 w 10152"/>
              <a:gd name="connsiteY108" fmla="*/ 7390 h 10055"/>
              <a:gd name="connsiteX109" fmla="*/ 8396 w 10152"/>
              <a:gd name="connsiteY109" fmla="*/ 7457 h 10055"/>
              <a:gd name="connsiteX110" fmla="*/ 8270 w 10152"/>
              <a:gd name="connsiteY110" fmla="*/ 7534 h 10055"/>
              <a:gd name="connsiteX111" fmla="*/ 8181 w 10152"/>
              <a:gd name="connsiteY111" fmla="*/ 7621 h 10055"/>
              <a:gd name="connsiteX112" fmla="*/ 8163 w 10152"/>
              <a:gd name="connsiteY112" fmla="*/ 7721 h 10055"/>
              <a:gd name="connsiteX113" fmla="*/ 8181 w 10152"/>
              <a:gd name="connsiteY113" fmla="*/ 7821 h 10055"/>
              <a:gd name="connsiteX114" fmla="*/ 8270 w 10152"/>
              <a:gd name="connsiteY114" fmla="*/ 7909 h 10055"/>
              <a:gd name="connsiteX115" fmla="*/ 8396 w 10152"/>
              <a:gd name="connsiteY115" fmla="*/ 7985 h 10055"/>
              <a:gd name="connsiteX116" fmla="*/ 8557 w 10152"/>
              <a:gd name="connsiteY116" fmla="*/ 8052 h 10055"/>
              <a:gd name="connsiteX117" fmla="*/ 8736 w 10152"/>
              <a:gd name="connsiteY117" fmla="*/ 8112 h 10055"/>
              <a:gd name="connsiteX118" fmla="*/ 8951 w 10152"/>
              <a:gd name="connsiteY118" fmla="*/ 8165 h 10055"/>
              <a:gd name="connsiteX119" fmla="*/ 9166 w 10152"/>
              <a:gd name="connsiteY119" fmla="*/ 8221 h 10055"/>
              <a:gd name="connsiteX120" fmla="*/ 9381 w 10152"/>
              <a:gd name="connsiteY120" fmla="*/ 8277 h 10055"/>
              <a:gd name="connsiteX121" fmla="*/ 9561 w 10152"/>
              <a:gd name="connsiteY121" fmla="*/ 8330 h 10055"/>
              <a:gd name="connsiteX122" fmla="*/ 9740 w 10152"/>
              <a:gd name="connsiteY122" fmla="*/ 8390 h 10055"/>
              <a:gd name="connsiteX123" fmla="*/ 9919 w 10152"/>
              <a:gd name="connsiteY123" fmla="*/ 8457 h 10055"/>
              <a:gd name="connsiteX124" fmla="*/ 10044 w 10152"/>
              <a:gd name="connsiteY124" fmla="*/ 8534 h 10055"/>
              <a:gd name="connsiteX125" fmla="*/ 10116 w 10152"/>
              <a:gd name="connsiteY125" fmla="*/ 8621 h 10055"/>
              <a:gd name="connsiteX126" fmla="*/ 10152 w 10152"/>
              <a:gd name="connsiteY126" fmla="*/ 8721 h 10055"/>
              <a:gd name="connsiteX127" fmla="*/ 10116 w 10152"/>
              <a:gd name="connsiteY127" fmla="*/ 8821 h 10055"/>
              <a:gd name="connsiteX128" fmla="*/ 10044 w 10152"/>
              <a:gd name="connsiteY128" fmla="*/ 8909 h 10055"/>
              <a:gd name="connsiteX129" fmla="*/ 9919 w 10152"/>
              <a:gd name="connsiteY129" fmla="*/ 8985 h 10055"/>
              <a:gd name="connsiteX130" fmla="*/ 9740 w 10152"/>
              <a:gd name="connsiteY130" fmla="*/ 9052 h 10055"/>
              <a:gd name="connsiteX131" fmla="*/ 9561 w 10152"/>
              <a:gd name="connsiteY131" fmla="*/ 9112 h 10055"/>
              <a:gd name="connsiteX132" fmla="*/ 9381 w 10152"/>
              <a:gd name="connsiteY132" fmla="*/ 9165 h 10055"/>
              <a:gd name="connsiteX133" fmla="*/ 9166 w 10152"/>
              <a:gd name="connsiteY133" fmla="*/ 9221 h 10055"/>
              <a:gd name="connsiteX134" fmla="*/ 8951 w 10152"/>
              <a:gd name="connsiteY134" fmla="*/ 9277 h 10055"/>
              <a:gd name="connsiteX135" fmla="*/ 8736 w 10152"/>
              <a:gd name="connsiteY135" fmla="*/ 9330 h 10055"/>
              <a:gd name="connsiteX136" fmla="*/ 8557 w 10152"/>
              <a:gd name="connsiteY136" fmla="*/ 9390 h 10055"/>
              <a:gd name="connsiteX137" fmla="*/ 8396 w 10152"/>
              <a:gd name="connsiteY137" fmla="*/ 9457 h 10055"/>
              <a:gd name="connsiteX138" fmla="*/ 8270 w 10152"/>
              <a:gd name="connsiteY138" fmla="*/ 9534 h 10055"/>
              <a:gd name="connsiteX139" fmla="*/ 8181 w 10152"/>
              <a:gd name="connsiteY139" fmla="*/ 9621 h 10055"/>
              <a:gd name="connsiteX140" fmla="*/ 8163 w 10152"/>
              <a:gd name="connsiteY140" fmla="*/ 10041 h 10055"/>
              <a:gd name="connsiteX141" fmla="*/ 0 w 10152"/>
              <a:gd name="connsiteY141" fmla="*/ 10055 h 10055"/>
              <a:gd name="connsiteX142" fmla="*/ 152 w 10152"/>
              <a:gd name="connsiteY142" fmla="*/ 21 h 10055"/>
              <a:gd name="connsiteX0" fmla="*/ 152 w 10152"/>
              <a:gd name="connsiteY0" fmla="*/ 21 h 10055"/>
              <a:gd name="connsiteX1" fmla="*/ 6601 w 10152"/>
              <a:gd name="connsiteY1" fmla="*/ 18 h 10055"/>
              <a:gd name="connsiteX2" fmla="*/ 7743 w 10152"/>
              <a:gd name="connsiteY2" fmla="*/ 12 h 10055"/>
              <a:gd name="connsiteX3" fmla="*/ 8206 w 10152"/>
              <a:gd name="connsiteY3" fmla="*/ 28 h 10055"/>
              <a:gd name="connsiteX4" fmla="*/ 8301 w 10152"/>
              <a:gd name="connsiteY4" fmla="*/ 20 h 10055"/>
              <a:gd name="connsiteX5" fmla="*/ 8557 w 10152"/>
              <a:gd name="connsiteY5" fmla="*/ 52 h 10055"/>
              <a:gd name="connsiteX6" fmla="*/ 8736 w 10152"/>
              <a:gd name="connsiteY6" fmla="*/ 112 h 10055"/>
              <a:gd name="connsiteX7" fmla="*/ 8951 w 10152"/>
              <a:gd name="connsiteY7" fmla="*/ 165 h 10055"/>
              <a:gd name="connsiteX8" fmla="*/ 9166 w 10152"/>
              <a:gd name="connsiteY8" fmla="*/ 221 h 10055"/>
              <a:gd name="connsiteX9" fmla="*/ 9381 w 10152"/>
              <a:gd name="connsiteY9" fmla="*/ 277 h 10055"/>
              <a:gd name="connsiteX10" fmla="*/ 9561 w 10152"/>
              <a:gd name="connsiteY10" fmla="*/ 330 h 10055"/>
              <a:gd name="connsiteX11" fmla="*/ 9740 w 10152"/>
              <a:gd name="connsiteY11" fmla="*/ 390 h 10055"/>
              <a:gd name="connsiteX12" fmla="*/ 9919 w 10152"/>
              <a:gd name="connsiteY12" fmla="*/ 457 h 10055"/>
              <a:gd name="connsiteX13" fmla="*/ 10044 w 10152"/>
              <a:gd name="connsiteY13" fmla="*/ 534 h 10055"/>
              <a:gd name="connsiteX14" fmla="*/ 10116 w 10152"/>
              <a:gd name="connsiteY14" fmla="*/ 621 h 10055"/>
              <a:gd name="connsiteX15" fmla="*/ 10152 w 10152"/>
              <a:gd name="connsiteY15" fmla="*/ 721 h 10055"/>
              <a:gd name="connsiteX16" fmla="*/ 10116 w 10152"/>
              <a:gd name="connsiteY16" fmla="*/ 821 h 10055"/>
              <a:gd name="connsiteX17" fmla="*/ 10044 w 10152"/>
              <a:gd name="connsiteY17" fmla="*/ 909 h 10055"/>
              <a:gd name="connsiteX18" fmla="*/ 9919 w 10152"/>
              <a:gd name="connsiteY18" fmla="*/ 985 h 10055"/>
              <a:gd name="connsiteX19" fmla="*/ 9740 w 10152"/>
              <a:gd name="connsiteY19" fmla="*/ 1052 h 10055"/>
              <a:gd name="connsiteX20" fmla="*/ 9561 w 10152"/>
              <a:gd name="connsiteY20" fmla="*/ 1112 h 10055"/>
              <a:gd name="connsiteX21" fmla="*/ 9381 w 10152"/>
              <a:gd name="connsiteY21" fmla="*/ 1165 h 10055"/>
              <a:gd name="connsiteX22" fmla="*/ 9166 w 10152"/>
              <a:gd name="connsiteY22" fmla="*/ 1221 h 10055"/>
              <a:gd name="connsiteX23" fmla="*/ 8951 w 10152"/>
              <a:gd name="connsiteY23" fmla="*/ 1277 h 10055"/>
              <a:gd name="connsiteX24" fmla="*/ 8736 w 10152"/>
              <a:gd name="connsiteY24" fmla="*/ 1330 h 10055"/>
              <a:gd name="connsiteX25" fmla="*/ 8557 w 10152"/>
              <a:gd name="connsiteY25" fmla="*/ 1390 h 10055"/>
              <a:gd name="connsiteX26" fmla="*/ 8396 w 10152"/>
              <a:gd name="connsiteY26" fmla="*/ 1457 h 10055"/>
              <a:gd name="connsiteX27" fmla="*/ 8270 w 10152"/>
              <a:gd name="connsiteY27" fmla="*/ 1534 h 10055"/>
              <a:gd name="connsiteX28" fmla="*/ 8181 w 10152"/>
              <a:gd name="connsiteY28" fmla="*/ 1621 h 10055"/>
              <a:gd name="connsiteX29" fmla="*/ 8163 w 10152"/>
              <a:gd name="connsiteY29" fmla="*/ 1721 h 10055"/>
              <a:gd name="connsiteX30" fmla="*/ 8181 w 10152"/>
              <a:gd name="connsiteY30" fmla="*/ 1821 h 10055"/>
              <a:gd name="connsiteX31" fmla="*/ 8270 w 10152"/>
              <a:gd name="connsiteY31" fmla="*/ 1909 h 10055"/>
              <a:gd name="connsiteX32" fmla="*/ 8396 w 10152"/>
              <a:gd name="connsiteY32" fmla="*/ 1985 h 10055"/>
              <a:gd name="connsiteX33" fmla="*/ 8557 w 10152"/>
              <a:gd name="connsiteY33" fmla="*/ 2052 h 10055"/>
              <a:gd name="connsiteX34" fmla="*/ 8736 w 10152"/>
              <a:gd name="connsiteY34" fmla="*/ 2112 h 10055"/>
              <a:gd name="connsiteX35" fmla="*/ 8951 w 10152"/>
              <a:gd name="connsiteY35" fmla="*/ 2165 h 10055"/>
              <a:gd name="connsiteX36" fmla="*/ 9166 w 10152"/>
              <a:gd name="connsiteY36" fmla="*/ 2221 h 10055"/>
              <a:gd name="connsiteX37" fmla="*/ 9381 w 10152"/>
              <a:gd name="connsiteY37" fmla="*/ 2277 h 10055"/>
              <a:gd name="connsiteX38" fmla="*/ 9561 w 10152"/>
              <a:gd name="connsiteY38" fmla="*/ 2330 h 10055"/>
              <a:gd name="connsiteX39" fmla="*/ 9740 w 10152"/>
              <a:gd name="connsiteY39" fmla="*/ 2390 h 10055"/>
              <a:gd name="connsiteX40" fmla="*/ 9919 w 10152"/>
              <a:gd name="connsiteY40" fmla="*/ 2457 h 10055"/>
              <a:gd name="connsiteX41" fmla="*/ 10044 w 10152"/>
              <a:gd name="connsiteY41" fmla="*/ 2534 h 10055"/>
              <a:gd name="connsiteX42" fmla="*/ 10116 w 10152"/>
              <a:gd name="connsiteY42" fmla="*/ 2621 h 10055"/>
              <a:gd name="connsiteX43" fmla="*/ 10152 w 10152"/>
              <a:gd name="connsiteY43" fmla="*/ 2721 h 10055"/>
              <a:gd name="connsiteX44" fmla="*/ 10116 w 10152"/>
              <a:gd name="connsiteY44" fmla="*/ 2821 h 10055"/>
              <a:gd name="connsiteX45" fmla="*/ 10044 w 10152"/>
              <a:gd name="connsiteY45" fmla="*/ 2909 h 10055"/>
              <a:gd name="connsiteX46" fmla="*/ 9919 w 10152"/>
              <a:gd name="connsiteY46" fmla="*/ 2985 h 10055"/>
              <a:gd name="connsiteX47" fmla="*/ 9740 w 10152"/>
              <a:gd name="connsiteY47" fmla="*/ 3052 h 10055"/>
              <a:gd name="connsiteX48" fmla="*/ 9561 w 10152"/>
              <a:gd name="connsiteY48" fmla="*/ 3112 h 10055"/>
              <a:gd name="connsiteX49" fmla="*/ 9381 w 10152"/>
              <a:gd name="connsiteY49" fmla="*/ 3165 h 10055"/>
              <a:gd name="connsiteX50" fmla="*/ 9166 w 10152"/>
              <a:gd name="connsiteY50" fmla="*/ 3221 h 10055"/>
              <a:gd name="connsiteX51" fmla="*/ 8951 w 10152"/>
              <a:gd name="connsiteY51" fmla="*/ 3277 h 10055"/>
              <a:gd name="connsiteX52" fmla="*/ 8736 w 10152"/>
              <a:gd name="connsiteY52" fmla="*/ 3330 h 10055"/>
              <a:gd name="connsiteX53" fmla="*/ 8557 w 10152"/>
              <a:gd name="connsiteY53" fmla="*/ 3390 h 10055"/>
              <a:gd name="connsiteX54" fmla="*/ 8396 w 10152"/>
              <a:gd name="connsiteY54" fmla="*/ 3457 h 10055"/>
              <a:gd name="connsiteX55" fmla="*/ 8270 w 10152"/>
              <a:gd name="connsiteY55" fmla="*/ 3534 h 10055"/>
              <a:gd name="connsiteX56" fmla="*/ 8181 w 10152"/>
              <a:gd name="connsiteY56" fmla="*/ 3621 h 10055"/>
              <a:gd name="connsiteX57" fmla="*/ 8163 w 10152"/>
              <a:gd name="connsiteY57" fmla="*/ 3721 h 10055"/>
              <a:gd name="connsiteX58" fmla="*/ 8181 w 10152"/>
              <a:gd name="connsiteY58" fmla="*/ 3821 h 10055"/>
              <a:gd name="connsiteX59" fmla="*/ 8270 w 10152"/>
              <a:gd name="connsiteY59" fmla="*/ 3909 h 10055"/>
              <a:gd name="connsiteX60" fmla="*/ 8396 w 10152"/>
              <a:gd name="connsiteY60" fmla="*/ 3985 h 10055"/>
              <a:gd name="connsiteX61" fmla="*/ 8557 w 10152"/>
              <a:gd name="connsiteY61" fmla="*/ 4052 h 10055"/>
              <a:gd name="connsiteX62" fmla="*/ 8736 w 10152"/>
              <a:gd name="connsiteY62" fmla="*/ 4112 h 10055"/>
              <a:gd name="connsiteX63" fmla="*/ 8951 w 10152"/>
              <a:gd name="connsiteY63" fmla="*/ 4165 h 10055"/>
              <a:gd name="connsiteX64" fmla="*/ 9166 w 10152"/>
              <a:gd name="connsiteY64" fmla="*/ 4221 h 10055"/>
              <a:gd name="connsiteX65" fmla="*/ 9381 w 10152"/>
              <a:gd name="connsiteY65" fmla="*/ 4277 h 10055"/>
              <a:gd name="connsiteX66" fmla="*/ 9561 w 10152"/>
              <a:gd name="connsiteY66" fmla="*/ 4330 h 10055"/>
              <a:gd name="connsiteX67" fmla="*/ 9740 w 10152"/>
              <a:gd name="connsiteY67" fmla="*/ 4390 h 10055"/>
              <a:gd name="connsiteX68" fmla="*/ 9919 w 10152"/>
              <a:gd name="connsiteY68" fmla="*/ 4457 h 10055"/>
              <a:gd name="connsiteX69" fmla="*/ 10044 w 10152"/>
              <a:gd name="connsiteY69" fmla="*/ 4534 h 10055"/>
              <a:gd name="connsiteX70" fmla="*/ 10116 w 10152"/>
              <a:gd name="connsiteY70" fmla="*/ 4621 h 10055"/>
              <a:gd name="connsiteX71" fmla="*/ 10152 w 10152"/>
              <a:gd name="connsiteY71" fmla="*/ 4719 h 10055"/>
              <a:gd name="connsiteX72" fmla="*/ 10116 w 10152"/>
              <a:gd name="connsiteY72" fmla="*/ 4821 h 10055"/>
              <a:gd name="connsiteX73" fmla="*/ 10044 w 10152"/>
              <a:gd name="connsiteY73" fmla="*/ 4909 h 10055"/>
              <a:gd name="connsiteX74" fmla="*/ 9919 w 10152"/>
              <a:gd name="connsiteY74" fmla="*/ 4985 h 10055"/>
              <a:gd name="connsiteX75" fmla="*/ 9740 w 10152"/>
              <a:gd name="connsiteY75" fmla="*/ 5052 h 10055"/>
              <a:gd name="connsiteX76" fmla="*/ 9561 w 10152"/>
              <a:gd name="connsiteY76" fmla="*/ 5112 h 10055"/>
              <a:gd name="connsiteX77" fmla="*/ 9381 w 10152"/>
              <a:gd name="connsiteY77" fmla="*/ 5165 h 10055"/>
              <a:gd name="connsiteX78" fmla="*/ 9166 w 10152"/>
              <a:gd name="connsiteY78" fmla="*/ 5221 h 10055"/>
              <a:gd name="connsiteX79" fmla="*/ 8951 w 10152"/>
              <a:gd name="connsiteY79" fmla="*/ 5277 h 10055"/>
              <a:gd name="connsiteX80" fmla="*/ 8736 w 10152"/>
              <a:gd name="connsiteY80" fmla="*/ 5330 h 10055"/>
              <a:gd name="connsiteX81" fmla="*/ 8557 w 10152"/>
              <a:gd name="connsiteY81" fmla="*/ 5390 h 10055"/>
              <a:gd name="connsiteX82" fmla="*/ 8396 w 10152"/>
              <a:gd name="connsiteY82" fmla="*/ 5457 h 10055"/>
              <a:gd name="connsiteX83" fmla="*/ 8270 w 10152"/>
              <a:gd name="connsiteY83" fmla="*/ 5534 h 10055"/>
              <a:gd name="connsiteX84" fmla="*/ 8181 w 10152"/>
              <a:gd name="connsiteY84" fmla="*/ 5621 h 10055"/>
              <a:gd name="connsiteX85" fmla="*/ 8163 w 10152"/>
              <a:gd name="connsiteY85" fmla="*/ 5721 h 10055"/>
              <a:gd name="connsiteX86" fmla="*/ 8181 w 10152"/>
              <a:gd name="connsiteY86" fmla="*/ 5821 h 10055"/>
              <a:gd name="connsiteX87" fmla="*/ 8270 w 10152"/>
              <a:gd name="connsiteY87" fmla="*/ 5909 h 10055"/>
              <a:gd name="connsiteX88" fmla="*/ 8396 w 10152"/>
              <a:gd name="connsiteY88" fmla="*/ 5985 h 10055"/>
              <a:gd name="connsiteX89" fmla="*/ 8557 w 10152"/>
              <a:gd name="connsiteY89" fmla="*/ 6052 h 10055"/>
              <a:gd name="connsiteX90" fmla="*/ 8736 w 10152"/>
              <a:gd name="connsiteY90" fmla="*/ 6112 h 10055"/>
              <a:gd name="connsiteX91" fmla="*/ 8951 w 10152"/>
              <a:gd name="connsiteY91" fmla="*/ 6165 h 10055"/>
              <a:gd name="connsiteX92" fmla="*/ 9381 w 10152"/>
              <a:gd name="connsiteY92" fmla="*/ 6277 h 10055"/>
              <a:gd name="connsiteX93" fmla="*/ 9561 w 10152"/>
              <a:gd name="connsiteY93" fmla="*/ 6330 h 10055"/>
              <a:gd name="connsiteX94" fmla="*/ 9740 w 10152"/>
              <a:gd name="connsiteY94" fmla="*/ 6390 h 10055"/>
              <a:gd name="connsiteX95" fmla="*/ 9919 w 10152"/>
              <a:gd name="connsiteY95" fmla="*/ 6457 h 10055"/>
              <a:gd name="connsiteX96" fmla="*/ 10044 w 10152"/>
              <a:gd name="connsiteY96" fmla="*/ 6534 h 10055"/>
              <a:gd name="connsiteX97" fmla="*/ 10116 w 10152"/>
              <a:gd name="connsiteY97" fmla="*/ 6621 h 10055"/>
              <a:gd name="connsiteX98" fmla="*/ 10152 w 10152"/>
              <a:gd name="connsiteY98" fmla="*/ 6721 h 10055"/>
              <a:gd name="connsiteX99" fmla="*/ 10116 w 10152"/>
              <a:gd name="connsiteY99" fmla="*/ 6821 h 10055"/>
              <a:gd name="connsiteX100" fmla="*/ 10044 w 10152"/>
              <a:gd name="connsiteY100" fmla="*/ 6909 h 10055"/>
              <a:gd name="connsiteX101" fmla="*/ 9919 w 10152"/>
              <a:gd name="connsiteY101" fmla="*/ 6985 h 10055"/>
              <a:gd name="connsiteX102" fmla="*/ 9740 w 10152"/>
              <a:gd name="connsiteY102" fmla="*/ 7052 h 10055"/>
              <a:gd name="connsiteX103" fmla="*/ 9561 w 10152"/>
              <a:gd name="connsiteY103" fmla="*/ 7112 h 10055"/>
              <a:gd name="connsiteX104" fmla="*/ 9381 w 10152"/>
              <a:gd name="connsiteY104" fmla="*/ 7165 h 10055"/>
              <a:gd name="connsiteX105" fmla="*/ 9166 w 10152"/>
              <a:gd name="connsiteY105" fmla="*/ 7221 h 10055"/>
              <a:gd name="connsiteX106" fmla="*/ 8951 w 10152"/>
              <a:gd name="connsiteY106" fmla="*/ 7277 h 10055"/>
              <a:gd name="connsiteX107" fmla="*/ 8736 w 10152"/>
              <a:gd name="connsiteY107" fmla="*/ 7330 h 10055"/>
              <a:gd name="connsiteX108" fmla="*/ 8557 w 10152"/>
              <a:gd name="connsiteY108" fmla="*/ 7390 h 10055"/>
              <a:gd name="connsiteX109" fmla="*/ 8396 w 10152"/>
              <a:gd name="connsiteY109" fmla="*/ 7457 h 10055"/>
              <a:gd name="connsiteX110" fmla="*/ 8270 w 10152"/>
              <a:gd name="connsiteY110" fmla="*/ 7534 h 10055"/>
              <a:gd name="connsiteX111" fmla="*/ 8181 w 10152"/>
              <a:gd name="connsiteY111" fmla="*/ 7621 h 10055"/>
              <a:gd name="connsiteX112" fmla="*/ 8163 w 10152"/>
              <a:gd name="connsiteY112" fmla="*/ 7721 h 10055"/>
              <a:gd name="connsiteX113" fmla="*/ 8181 w 10152"/>
              <a:gd name="connsiteY113" fmla="*/ 7821 h 10055"/>
              <a:gd name="connsiteX114" fmla="*/ 8270 w 10152"/>
              <a:gd name="connsiteY114" fmla="*/ 7909 h 10055"/>
              <a:gd name="connsiteX115" fmla="*/ 8396 w 10152"/>
              <a:gd name="connsiteY115" fmla="*/ 7985 h 10055"/>
              <a:gd name="connsiteX116" fmla="*/ 8557 w 10152"/>
              <a:gd name="connsiteY116" fmla="*/ 8052 h 10055"/>
              <a:gd name="connsiteX117" fmla="*/ 8736 w 10152"/>
              <a:gd name="connsiteY117" fmla="*/ 8112 h 10055"/>
              <a:gd name="connsiteX118" fmla="*/ 8951 w 10152"/>
              <a:gd name="connsiteY118" fmla="*/ 8165 h 10055"/>
              <a:gd name="connsiteX119" fmla="*/ 9166 w 10152"/>
              <a:gd name="connsiteY119" fmla="*/ 8221 h 10055"/>
              <a:gd name="connsiteX120" fmla="*/ 9381 w 10152"/>
              <a:gd name="connsiteY120" fmla="*/ 8277 h 10055"/>
              <a:gd name="connsiteX121" fmla="*/ 9561 w 10152"/>
              <a:gd name="connsiteY121" fmla="*/ 8330 h 10055"/>
              <a:gd name="connsiteX122" fmla="*/ 9740 w 10152"/>
              <a:gd name="connsiteY122" fmla="*/ 8390 h 10055"/>
              <a:gd name="connsiteX123" fmla="*/ 9919 w 10152"/>
              <a:gd name="connsiteY123" fmla="*/ 8457 h 10055"/>
              <a:gd name="connsiteX124" fmla="*/ 10044 w 10152"/>
              <a:gd name="connsiteY124" fmla="*/ 8534 h 10055"/>
              <a:gd name="connsiteX125" fmla="*/ 10116 w 10152"/>
              <a:gd name="connsiteY125" fmla="*/ 8621 h 10055"/>
              <a:gd name="connsiteX126" fmla="*/ 10152 w 10152"/>
              <a:gd name="connsiteY126" fmla="*/ 8721 h 10055"/>
              <a:gd name="connsiteX127" fmla="*/ 10116 w 10152"/>
              <a:gd name="connsiteY127" fmla="*/ 8821 h 10055"/>
              <a:gd name="connsiteX128" fmla="*/ 10044 w 10152"/>
              <a:gd name="connsiteY128" fmla="*/ 8909 h 10055"/>
              <a:gd name="connsiteX129" fmla="*/ 9919 w 10152"/>
              <a:gd name="connsiteY129" fmla="*/ 8985 h 10055"/>
              <a:gd name="connsiteX130" fmla="*/ 9740 w 10152"/>
              <a:gd name="connsiteY130" fmla="*/ 9052 h 10055"/>
              <a:gd name="connsiteX131" fmla="*/ 9561 w 10152"/>
              <a:gd name="connsiteY131" fmla="*/ 9112 h 10055"/>
              <a:gd name="connsiteX132" fmla="*/ 9381 w 10152"/>
              <a:gd name="connsiteY132" fmla="*/ 9165 h 10055"/>
              <a:gd name="connsiteX133" fmla="*/ 9166 w 10152"/>
              <a:gd name="connsiteY133" fmla="*/ 9221 h 10055"/>
              <a:gd name="connsiteX134" fmla="*/ 8951 w 10152"/>
              <a:gd name="connsiteY134" fmla="*/ 9277 h 10055"/>
              <a:gd name="connsiteX135" fmla="*/ 8736 w 10152"/>
              <a:gd name="connsiteY135" fmla="*/ 9330 h 10055"/>
              <a:gd name="connsiteX136" fmla="*/ 8557 w 10152"/>
              <a:gd name="connsiteY136" fmla="*/ 9390 h 10055"/>
              <a:gd name="connsiteX137" fmla="*/ 8396 w 10152"/>
              <a:gd name="connsiteY137" fmla="*/ 9457 h 10055"/>
              <a:gd name="connsiteX138" fmla="*/ 8270 w 10152"/>
              <a:gd name="connsiteY138" fmla="*/ 9534 h 10055"/>
              <a:gd name="connsiteX139" fmla="*/ 8181 w 10152"/>
              <a:gd name="connsiteY139" fmla="*/ 9621 h 10055"/>
              <a:gd name="connsiteX140" fmla="*/ 8163 w 10152"/>
              <a:gd name="connsiteY140" fmla="*/ 10041 h 10055"/>
              <a:gd name="connsiteX141" fmla="*/ 0 w 10152"/>
              <a:gd name="connsiteY141" fmla="*/ 10055 h 10055"/>
              <a:gd name="connsiteX142" fmla="*/ 152 w 10152"/>
              <a:gd name="connsiteY142" fmla="*/ 21 h 10055"/>
              <a:gd name="connsiteX0" fmla="*/ 152 w 10152"/>
              <a:gd name="connsiteY0" fmla="*/ 9 h 10043"/>
              <a:gd name="connsiteX1" fmla="*/ 6601 w 10152"/>
              <a:gd name="connsiteY1" fmla="*/ 6 h 10043"/>
              <a:gd name="connsiteX2" fmla="*/ 8181 w 10152"/>
              <a:gd name="connsiteY2" fmla="*/ 17 h 10043"/>
              <a:gd name="connsiteX3" fmla="*/ 8206 w 10152"/>
              <a:gd name="connsiteY3" fmla="*/ 16 h 10043"/>
              <a:gd name="connsiteX4" fmla="*/ 8301 w 10152"/>
              <a:gd name="connsiteY4" fmla="*/ 8 h 10043"/>
              <a:gd name="connsiteX5" fmla="*/ 8557 w 10152"/>
              <a:gd name="connsiteY5" fmla="*/ 40 h 10043"/>
              <a:gd name="connsiteX6" fmla="*/ 8736 w 10152"/>
              <a:gd name="connsiteY6" fmla="*/ 100 h 10043"/>
              <a:gd name="connsiteX7" fmla="*/ 8951 w 10152"/>
              <a:gd name="connsiteY7" fmla="*/ 153 h 10043"/>
              <a:gd name="connsiteX8" fmla="*/ 9166 w 10152"/>
              <a:gd name="connsiteY8" fmla="*/ 209 h 10043"/>
              <a:gd name="connsiteX9" fmla="*/ 9381 w 10152"/>
              <a:gd name="connsiteY9" fmla="*/ 265 h 10043"/>
              <a:gd name="connsiteX10" fmla="*/ 9561 w 10152"/>
              <a:gd name="connsiteY10" fmla="*/ 318 h 10043"/>
              <a:gd name="connsiteX11" fmla="*/ 9740 w 10152"/>
              <a:gd name="connsiteY11" fmla="*/ 378 h 10043"/>
              <a:gd name="connsiteX12" fmla="*/ 9919 w 10152"/>
              <a:gd name="connsiteY12" fmla="*/ 445 h 10043"/>
              <a:gd name="connsiteX13" fmla="*/ 10044 w 10152"/>
              <a:gd name="connsiteY13" fmla="*/ 522 h 10043"/>
              <a:gd name="connsiteX14" fmla="*/ 10116 w 10152"/>
              <a:gd name="connsiteY14" fmla="*/ 609 h 10043"/>
              <a:gd name="connsiteX15" fmla="*/ 10152 w 10152"/>
              <a:gd name="connsiteY15" fmla="*/ 709 h 10043"/>
              <a:gd name="connsiteX16" fmla="*/ 10116 w 10152"/>
              <a:gd name="connsiteY16" fmla="*/ 809 h 10043"/>
              <a:gd name="connsiteX17" fmla="*/ 10044 w 10152"/>
              <a:gd name="connsiteY17" fmla="*/ 897 h 10043"/>
              <a:gd name="connsiteX18" fmla="*/ 9919 w 10152"/>
              <a:gd name="connsiteY18" fmla="*/ 973 h 10043"/>
              <a:gd name="connsiteX19" fmla="*/ 9740 w 10152"/>
              <a:gd name="connsiteY19" fmla="*/ 1040 h 10043"/>
              <a:gd name="connsiteX20" fmla="*/ 9561 w 10152"/>
              <a:gd name="connsiteY20" fmla="*/ 1100 h 10043"/>
              <a:gd name="connsiteX21" fmla="*/ 9381 w 10152"/>
              <a:gd name="connsiteY21" fmla="*/ 1153 h 10043"/>
              <a:gd name="connsiteX22" fmla="*/ 9166 w 10152"/>
              <a:gd name="connsiteY22" fmla="*/ 1209 h 10043"/>
              <a:gd name="connsiteX23" fmla="*/ 8951 w 10152"/>
              <a:gd name="connsiteY23" fmla="*/ 1265 h 10043"/>
              <a:gd name="connsiteX24" fmla="*/ 8736 w 10152"/>
              <a:gd name="connsiteY24" fmla="*/ 1318 h 10043"/>
              <a:gd name="connsiteX25" fmla="*/ 8557 w 10152"/>
              <a:gd name="connsiteY25" fmla="*/ 1378 h 10043"/>
              <a:gd name="connsiteX26" fmla="*/ 8396 w 10152"/>
              <a:gd name="connsiteY26" fmla="*/ 1445 h 10043"/>
              <a:gd name="connsiteX27" fmla="*/ 8270 w 10152"/>
              <a:gd name="connsiteY27" fmla="*/ 1522 h 10043"/>
              <a:gd name="connsiteX28" fmla="*/ 8181 w 10152"/>
              <a:gd name="connsiteY28" fmla="*/ 1609 h 10043"/>
              <a:gd name="connsiteX29" fmla="*/ 8163 w 10152"/>
              <a:gd name="connsiteY29" fmla="*/ 1709 h 10043"/>
              <a:gd name="connsiteX30" fmla="*/ 8181 w 10152"/>
              <a:gd name="connsiteY30" fmla="*/ 1809 h 10043"/>
              <a:gd name="connsiteX31" fmla="*/ 8270 w 10152"/>
              <a:gd name="connsiteY31" fmla="*/ 1897 h 10043"/>
              <a:gd name="connsiteX32" fmla="*/ 8396 w 10152"/>
              <a:gd name="connsiteY32" fmla="*/ 1973 h 10043"/>
              <a:gd name="connsiteX33" fmla="*/ 8557 w 10152"/>
              <a:gd name="connsiteY33" fmla="*/ 2040 h 10043"/>
              <a:gd name="connsiteX34" fmla="*/ 8736 w 10152"/>
              <a:gd name="connsiteY34" fmla="*/ 2100 h 10043"/>
              <a:gd name="connsiteX35" fmla="*/ 8951 w 10152"/>
              <a:gd name="connsiteY35" fmla="*/ 2153 h 10043"/>
              <a:gd name="connsiteX36" fmla="*/ 9166 w 10152"/>
              <a:gd name="connsiteY36" fmla="*/ 2209 h 10043"/>
              <a:gd name="connsiteX37" fmla="*/ 9381 w 10152"/>
              <a:gd name="connsiteY37" fmla="*/ 2265 h 10043"/>
              <a:gd name="connsiteX38" fmla="*/ 9561 w 10152"/>
              <a:gd name="connsiteY38" fmla="*/ 2318 h 10043"/>
              <a:gd name="connsiteX39" fmla="*/ 9740 w 10152"/>
              <a:gd name="connsiteY39" fmla="*/ 2378 h 10043"/>
              <a:gd name="connsiteX40" fmla="*/ 9919 w 10152"/>
              <a:gd name="connsiteY40" fmla="*/ 2445 h 10043"/>
              <a:gd name="connsiteX41" fmla="*/ 10044 w 10152"/>
              <a:gd name="connsiteY41" fmla="*/ 2522 h 10043"/>
              <a:gd name="connsiteX42" fmla="*/ 10116 w 10152"/>
              <a:gd name="connsiteY42" fmla="*/ 2609 h 10043"/>
              <a:gd name="connsiteX43" fmla="*/ 10152 w 10152"/>
              <a:gd name="connsiteY43" fmla="*/ 2709 h 10043"/>
              <a:gd name="connsiteX44" fmla="*/ 10116 w 10152"/>
              <a:gd name="connsiteY44" fmla="*/ 2809 h 10043"/>
              <a:gd name="connsiteX45" fmla="*/ 10044 w 10152"/>
              <a:gd name="connsiteY45" fmla="*/ 2897 h 10043"/>
              <a:gd name="connsiteX46" fmla="*/ 9919 w 10152"/>
              <a:gd name="connsiteY46" fmla="*/ 2973 h 10043"/>
              <a:gd name="connsiteX47" fmla="*/ 9740 w 10152"/>
              <a:gd name="connsiteY47" fmla="*/ 3040 h 10043"/>
              <a:gd name="connsiteX48" fmla="*/ 9561 w 10152"/>
              <a:gd name="connsiteY48" fmla="*/ 3100 h 10043"/>
              <a:gd name="connsiteX49" fmla="*/ 9381 w 10152"/>
              <a:gd name="connsiteY49" fmla="*/ 3153 h 10043"/>
              <a:gd name="connsiteX50" fmla="*/ 9166 w 10152"/>
              <a:gd name="connsiteY50" fmla="*/ 3209 h 10043"/>
              <a:gd name="connsiteX51" fmla="*/ 8951 w 10152"/>
              <a:gd name="connsiteY51" fmla="*/ 3265 h 10043"/>
              <a:gd name="connsiteX52" fmla="*/ 8736 w 10152"/>
              <a:gd name="connsiteY52" fmla="*/ 3318 h 10043"/>
              <a:gd name="connsiteX53" fmla="*/ 8557 w 10152"/>
              <a:gd name="connsiteY53" fmla="*/ 3378 h 10043"/>
              <a:gd name="connsiteX54" fmla="*/ 8396 w 10152"/>
              <a:gd name="connsiteY54" fmla="*/ 3445 h 10043"/>
              <a:gd name="connsiteX55" fmla="*/ 8270 w 10152"/>
              <a:gd name="connsiteY55" fmla="*/ 3522 h 10043"/>
              <a:gd name="connsiteX56" fmla="*/ 8181 w 10152"/>
              <a:gd name="connsiteY56" fmla="*/ 3609 h 10043"/>
              <a:gd name="connsiteX57" fmla="*/ 8163 w 10152"/>
              <a:gd name="connsiteY57" fmla="*/ 3709 h 10043"/>
              <a:gd name="connsiteX58" fmla="*/ 8181 w 10152"/>
              <a:gd name="connsiteY58" fmla="*/ 3809 h 10043"/>
              <a:gd name="connsiteX59" fmla="*/ 8270 w 10152"/>
              <a:gd name="connsiteY59" fmla="*/ 3897 h 10043"/>
              <a:gd name="connsiteX60" fmla="*/ 8396 w 10152"/>
              <a:gd name="connsiteY60" fmla="*/ 3973 h 10043"/>
              <a:gd name="connsiteX61" fmla="*/ 8557 w 10152"/>
              <a:gd name="connsiteY61" fmla="*/ 4040 h 10043"/>
              <a:gd name="connsiteX62" fmla="*/ 8736 w 10152"/>
              <a:gd name="connsiteY62" fmla="*/ 4100 h 10043"/>
              <a:gd name="connsiteX63" fmla="*/ 8951 w 10152"/>
              <a:gd name="connsiteY63" fmla="*/ 4153 h 10043"/>
              <a:gd name="connsiteX64" fmla="*/ 9166 w 10152"/>
              <a:gd name="connsiteY64" fmla="*/ 4209 h 10043"/>
              <a:gd name="connsiteX65" fmla="*/ 9381 w 10152"/>
              <a:gd name="connsiteY65" fmla="*/ 4265 h 10043"/>
              <a:gd name="connsiteX66" fmla="*/ 9561 w 10152"/>
              <a:gd name="connsiteY66" fmla="*/ 4318 h 10043"/>
              <a:gd name="connsiteX67" fmla="*/ 9740 w 10152"/>
              <a:gd name="connsiteY67" fmla="*/ 4378 h 10043"/>
              <a:gd name="connsiteX68" fmla="*/ 9919 w 10152"/>
              <a:gd name="connsiteY68" fmla="*/ 4445 h 10043"/>
              <a:gd name="connsiteX69" fmla="*/ 10044 w 10152"/>
              <a:gd name="connsiteY69" fmla="*/ 4522 h 10043"/>
              <a:gd name="connsiteX70" fmla="*/ 10116 w 10152"/>
              <a:gd name="connsiteY70" fmla="*/ 4609 h 10043"/>
              <a:gd name="connsiteX71" fmla="*/ 10152 w 10152"/>
              <a:gd name="connsiteY71" fmla="*/ 4707 h 10043"/>
              <a:gd name="connsiteX72" fmla="*/ 10116 w 10152"/>
              <a:gd name="connsiteY72" fmla="*/ 4809 h 10043"/>
              <a:gd name="connsiteX73" fmla="*/ 10044 w 10152"/>
              <a:gd name="connsiteY73" fmla="*/ 4897 h 10043"/>
              <a:gd name="connsiteX74" fmla="*/ 9919 w 10152"/>
              <a:gd name="connsiteY74" fmla="*/ 4973 h 10043"/>
              <a:gd name="connsiteX75" fmla="*/ 9740 w 10152"/>
              <a:gd name="connsiteY75" fmla="*/ 5040 h 10043"/>
              <a:gd name="connsiteX76" fmla="*/ 9561 w 10152"/>
              <a:gd name="connsiteY76" fmla="*/ 5100 h 10043"/>
              <a:gd name="connsiteX77" fmla="*/ 9381 w 10152"/>
              <a:gd name="connsiteY77" fmla="*/ 5153 h 10043"/>
              <a:gd name="connsiteX78" fmla="*/ 9166 w 10152"/>
              <a:gd name="connsiteY78" fmla="*/ 5209 h 10043"/>
              <a:gd name="connsiteX79" fmla="*/ 8951 w 10152"/>
              <a:gd name="connsiteY79" fmla="*/ 5265 h 10043"/>
              <a:gd name="connsiteX80" fmla="*/ 8736 w 10152"/>
              <a:gd name="connsiteY80" fmla="*/ 5318 h 10043"/>
              <a:gd name="connsiteX81" fmla="*/ 8557 w 10152"/>
              <a:gd name="connsiteY81" fmla="*/ 5378 h 10043"/>
              <a:gd name="connsiteX82" fmla="*/ 8396 w 10152"/>
              <a:gd name="connsiteY82" fmla="*/ 5445 h 10043"/>
              <a:gd name="connsiteX83" fmla="*/ 8270 w 10152"/>
              <a:gd name="connsiteY83" fmla="*/ 5522 h 10043"/>
              <a:gd name="connsiteX84" fmla="*/ 8181 w 10152"/>
              <a:gd name="connsiteY84" fmla="*/ 5609 h 10043"/>
              <a:gd name="connsiteX85" fmla="*/ 8163 w 10152"/>
              <a:gd name="connsiteY85" fmla="*/ 5709 h 10043"/>
              <a:gd name="connsiteX86" fmla="*/ 8181 w 10152"/>
              <a:gd name="connsiteY86" fmla="*/ 5809 h 10043"/>
              <a:gd name="connsiteX87" fmla="*/ 8270 w 10152"/>
              <a:gd name="connsiteY87" fmla="*/ 5897 h 10043"/>
              <a:gd name="connsiteX88" fmla="*/ 8396 w 10152"/>
              <a:gd name="connsiteY88" fmla="*/ 5973 h 10043"/>
              <a:gd name="connsiteX89" fmla="*/ 8557 w 10152"/>
              <a:gd name="connsiteY89" fmla="*/ 6040 h 10043"/>
              <a:gd name="connsiteX90" fmla="*/ 8736 w 10152"/>
              <a:gd name="connsiteY90" fmla="*/ 6100 h 10043"/>
              <a:gd name="connsiteX91" fmla="*/ 8951 w 10152"/>
              <a:gd name="connsiteY91" fmla="*/ 6153 h 10043"/>
              <a:gd name="connsiteX92" fmla="*/ 9381 w 10152"/>
              <a:gd name="connsiteY92" fmla="*/ 6265 h 10043"/>
              <a:gd name="connsiteX93" fmla="*/ 9561 w 10152"/>
              <a:gd name="connsiteY93" fmla="*/ 6318 h 10043"/>
              <a:gd name="connsiteX94" fmla="*/ 9740 w 10152"/>
              <a:gd name="connsiteY94" fmla="*/ 6378 h 10043"/>
              <a:gd name="connsiteX95" fmla="*/ 9919 w 10152"/>
              <a:gd name="connsiteY95" fmla="*/ 6445 h 10043"/>
              <a:gd name="connsiteX96" fmla="*/ 10044 w 10152"/>
              <a:gd name="connsiteY96" fmla="*/ 6522 h 10043"/>
              <a:gd name="connsiteX97" fmla="*/ 10116 w 10152"/>
              <a:gd name="connsiteY97" fmla="*/ 6609 h 10043"/>
              <a:gd name="connsiteX98" fmla="*/ 10152 w 10152"/>
              <a:gd name="connsiteY98" fmla="*/ 6709 h 10043"/>
              <a:gd name="connsiteX99" fmla="*/ 10116 w 10152"/>
              <a:gd name="connsiteY99" fmla="*/ 6809 h 10043"/>
              <a:gd name="connsiteX100" fmla="*/ 10044 w 10152"/>
              <a:gd name="connsiteY100" fmla="*/ 6897 h 10043"/>
              <a:gd name="connsiteX101" fmla="*/ 9919 w 10152"/>
              <a:gd name="connsiteY101" fmla="*/ 6973 h 10043"/>
              <a:gd name="connsiteX102" fmla="*/ 9740 w 10152"/>
              <a:gd name="connsiteY102" fmla="*/ 7040 h 10043"/>
              <a:gd name="connsiteX103" fmla="*/ 9561 w 10152"/>
              <a:gd name="connsiteY103" fmla="*/ 7100 h 10043"/>
              <a:gd name="connsiteX104" fmla="*/ 9381 w 10152"/>
              <a:gd name="connsiteY104" fmla="*/ 7153 h 10043"/>
              <a:gd name="connsiteX105" fmla="*/ 9166 w 10152"/>
              <a:gd name="connsiteY105" fmla="*/ 7209 h 10043"/>
              <a:gd name="connsiteX106" fmla="*/ 8951 w 10152"/>
              <a:gd name="connsiteY106" fmla="*/ 7265 h 10043"/>
              <a:gd name="connsiteX107" fmla="*/ 8736 w 10152"/>
              <a:gd name="connsiteY107" fmla="*/ 7318 h 10043"/>
              <a:gd name="connsiteX108" fmla="*/ 8557 w 10152"/>
              <a:gd name="connsiteY108" fmla="*/ 7378 h 10043"/>
              <a:gd name="connsiteX109" fmla="*/ 8396 w 10152"/>
              <a:gd name="connsiteY109" fmla="*/ 7445 h 10043"/>
              <a:gd name="connsiteX110" fmla="*/ 8270 w 10152"/>
              <a:gd name="connsiteY110" fmla="*/ 7522 h 10043"/>
              <a:gd name="connsiteX111" fmla="*/ 8181 w 10152"/>
              <a:gd name="connsiteY111" fmla="*/ 7609 h 10043"/>
              <a:gd name="connsiteX112" fmla="*/ 8163 w 10152"/>
              <a:gd name="connsiteY112" fmla="*/ 7709 h 10043"/>
              <a:gd name="connsiteX113" fmla="*/ 8181 w 10152"/>
              <a:gd name="connsiteY113" fmla="*/ 7809 h 10043"/>
              <a:gd name="connsiteX114" fmla="*/ 8270 w 10152"/>
              <a:gd name="connsiteY114" fmla="*/ 7897 h 10043"/>
              <a:gd name="connsiteX115" fmla="*/ 8396 w 10152"/>
              <a:gd name="connsiteY115" fmla="*/ 7973 h 10043"/>
              <a:gd name="connsiteX116" fmla="*/ 8557 w 10152"/>
              <a:gd name="connsiteY116" fmla="*/ 8040 h 10043"/>
              <a:gd name="connsiteX117" fmla="*/ 8736 w 10152"/>
              <a:gd name="connsiteY117" fmla="*/ 8100 h 10043"/>
              <a:gd name="connsiteX118" fmla="*/ 8951 w 10152"/>
              <a:gd name="connsiteY118" fmla="*/ 8153 h 10043"/>
              <a:gd name="connsiteX119" fmla="*/ 9166 w 10152"/>
              <a:gd name="connsiteY119" fmla="*/ 8209 h 10043"/>
              <a:gd name="connsiteX120" fmla="*/ 9381 w 10152"/>
              <a:gd name="connsiteY120" fmla="*/ 8265 h 10043"/>
              <a:gd name="connsiteX121" fmla="*/ 9561 w 10152"/>
              <a:gd name="connsiteY121" fmla="*/ 8318 h 10043"/>
              <a:gd name="connsiteX122" fmla="*/ 9740 w 10152"/>
              <a:gd name="connsiteY122" fmla="*/ 8378 h 10043"/>
              <a:gd name="connsiteX123" fmla="*/ 9919 w 10152"/>
              <a:gd name="connsiteY123" fmla="*/ 8445 h 10043"/>
              <a:gd name="connsiteX124" fmla="*/ 10044 w 10152"/>
              <a:gd name="connsiteY124" fmla="*/ 8522 h 10043"/>
              <a:gd name="connsiteX125" fmla="*/ 10116 w 10152"/>
              <a:gd name="connsiteY125" fmla="*/ 8609 h 10043"/>
              <a:gd name="connsiteX126" fmla="*/ 10152 w 10152"/>
              <a:gd name="connsiteY126" fmla="*/ 8709 h 10043"/>
              <a:gd name="connsiteX127" fmla="*/ 10116 w 10152"/>
              <a:gd name="connsiteY127" fmla="*/ 8809 h 10043"/>
              <a:gd name="connsiteX128" fmla="*/ 10044 w 10152"/>
              <a:gd name="connsiteY128" fmla="*/ 8897 h 10043"/>
              <a:gd name="connsiteX129" fmla="*/ 9919 w 10152"/>
              <a:gd name="connsiteY129" fmla="*/ 8973 h 10043"/>
              <a:gd name="connsiteX130" fmla="*/ 9740 w 10152"/>
              <a:gd name="connsiteY130" fmla="*/ 9040 h 10043"/>
              <a:gd name="connsiteX131" fmla="*/ 9561 w 10152"/>
              <a:gd name="connsiteY131" fmla="*/ 9100 h 10043"/>
              <a:gd name="connsiteX132" fmla="*/ 9381 w 10152"/>
              <a:gd name="connsiteY132" fmla="*/ 9153 h 10043"/>
              <a:gd name="connsiteX133" fmla="*/ 9166 w 10152"/>
              <a:gd name="connsiteY133" fmla="*/ 9209 h 10043"/>
              <a:gd name="connsiteX134" fmla="*/ 8951 w 10152"/>
              <a:gd name="connsiteY134" fmla="*/ 9265 h 10043"/>
              <a:gd name="connsiteX135" fmla="*/ 8736 w 10152"/>
              <a:gd name="connsiteY135" fmla="*/ 9318 h 10043"/>
              <a:gd name="connsiteX136" fmla="*/ 8557 w 10152"/>
              <a:gd name="connsiteY136" fmla="*/ 9378 h 10043"/>
              <a:gd name="connsiteX137" fmla="*/ 8396 w 10152"/>
              <a:gd name="connsiteY137" fmla="*/ 9445 h 10043"/>
              <a:gd name="connsiteX138" fmla="*/ 8270 w 10152"/>
              <a:gd name="connsiteY138" fmla="*/ 9522 h 10043"/>
              <a:gd name="connsiteX139" fmla="*/ 8181 w 10152"/>
              <a:gd name="connsiteY139" fmla="*/ 9609 h 10043"/>
              <a:gd name="connsiteX140" fmla="*/ 8163 w 10152"/>
              <a:gd name="connsiteY140" fmla="*/ 10029 h 10043"/>
              <a:gd name="connsiteX141" fmla="*/ 0 w 10152"/>
              <a:gd name="connsiteY141" fmla="*/ 10043 h 10043"/>
              <a:gd name="connsiteX142" fmla="*/ 152 w 10152"/>
              <a:gd name="connsiteY142" fmla="*/ 9 h 10043"/>
              <a:gd name="connsiteX0" fmla="*/ 152 w 10152"/>
              <a:gd name="connsiteY0" fmla="*/ 98 h 10132"/>
              <a:gd name="connsiteX1" fmla="*/ 6601 w 10152"/>
              <a:gd name="connsiteY1" fmla="*/ 95 h 10132"/>
              <a:gd name="connsiteX2" fmla="*/ 8181 w 10152"/>
              <a:gd name="connsiteY2" fmla="*/ 106 h 10132"/>
              <a:gd name="connsiteX3" fmla="*/ 8206 w 10152"/>
              <a:gd name="connsiteY3" fmla="*/ 105 h 10132"/>
              <a:gd name="connsiteX4" fmla="*/ 7654 w 10152"/>
              <a:gd name="connsiteY4" fmla="*/ 0 h 10132"/>
              <a:gd name="connsiteX5" fmla="*/ 8557 w 10152"/>
              <a:gd name="connsiteY5" fmla="*/ 129 h 10132"/>
              <a:gd name="connsiteX6" fmla="*/ 8736 w 10152"/>
              <a:gd name="connsiteY6" fmla="*/ 189 h 10132"/>
              <a:gd name="connsiteX7" fmla="*/ 8951 w 10152"/>
              <a:gd name="connsiteY7" fmla="*/ 242 h 10132"/>
              <a:gd name="connsiteX8" fmla="*/ 9166 w 10152"/>
              <a:gd name="connsiteY8" fmla="*/ 298 h 10132"/>
              <a:gd name="connsiteX9" fmla="*/ 9381 w 10152"/>
              <a:gd name="connsiteY9" fmla="*/ 354 h 10132"/>
              <a:gd name="connsiteX10" fmla="*/ 9561 w 10152"/>
              <a:gd name="connsiteY10" fmla="*/ 407 h 10132"/>
              <a:gd name="connsiteX11" fmla="*/ 9740 w 10152"/>
              <a:gd name="connsiteY11" fmla="*/ 467 h 10132"/>
              <a:gd name="connsiteX12" fmla="*/ 9919 w 10152"/>
              <a:gd name="connsiteY12" fmla="*/ 534 h 10132"/>
              <a:gd name="connsiteX13" fmla="*/ 10044 w 10152"/>
              <a:gd name="connsiteY13" fmla="*/ 611 h 10132"/>
              <a:gd name="connsiteX14" fmla="*/ 10116 w 10152"/>
              <a:gd name="connsiteY14" fmla="*/ 698 h 10132"/>
              <a:gd name="connsiteX15" fmla="*/ 10152 w 10152"/>
              <a:gd name="connsiteY15" fmla="*/ 798 h 10132"/>
              <a:gd name="connsiteX16" fmla="*/ 10116 w 10152"/>
              <a:gd name="connsiteY16" fmla="*/ 898 h 10132"/>
              <a:gd name="connsiteX17" fmla="*/ 10044 w 10152"/>
              <a:gd name="connsiteY17" fmla="*/ 986 h 10132"/>
              <a:gd name="connsiteX18" fmla="*/ 9919 w 10152"/>
              <a:gd name="connsiteY18" fmla="*/ 1062 h 10132"/>
              <a:gd name="connsiteX19" fmla="*/ 9740 w 10152"/>
              <a:gd name="connsiteY19" fmla="*/ 1129 h 10132"/>
              <a:gd name="connsiteX20" fmla="*/ 9561 w 10152"/>
              <a:gd name="connsiteY20" fmla="*/ 1189 h 10132"/>
              <a:gd name="connsiteX21" fmla="*/ 9381 w 10152"/>
              <a:gd name="connsiteY21" fmla="*/ 1242 h 10132"/>
              <a:gd name="connsiteX22" fmla="*/ 9166 w 10152"/>
              <a:gd name="connsiteY22" fmla="*/ 1298 h 10132"/>
              <a:gd name="connsiteX23" fmla="*/ 8951 w 10152"/>
              <a:gd name="connsiteY23" fmla="*/ 1354 h 10132"/>
              <a:gd name="connsiteX24" fmla="*/ 8736 w 10152"/>
              <a:gd name="connsiteY24" fmla="*/ 1407 h 10132"/>
              <a:gd name="connsiteX25" fmla="*/ 8557 w 10152"/>
              <a:gd name="connsiteY25" fmla="*/ 1467 h 10132"/>
              <a:gd name="connsiteX26" fmla="*/ 8396 w 10152"/>
              <a:gd name="connsiteY26" fmla="*/ 1534 h 10132"/>
              <a:gd name="connsiteX27" fmla="*/ 8270 w 10152"/>
              <a:gd name="connsiteY27" fmla="*/ 1611 h 10132"/>
              <a:gd name="connsiteX28" fmla="*/ 8181 w 10152"/>
              <a:gd name="connsiteY28" fmla="*/ 1698 h 10132"/>
              <a:gd name="connsiteX29" fmla="*/ 8163 w 10152"/>
              <a:gd name="connsiteY29" fmla="*/ 1798 h 10132"/>
              <a:gd name="connsiteX30" fmla="*/ 8181 w 10152"/>
              <a:gd name="connsiteY30" fmla="*/ 1898 h 10132"/>
              <a:gd name="connsiteX31" fmla="*/ 8270 w 10152"/>
              <a:gd name="connsiteY31" fmla="*/ 1986 h 10132"/>
              <a:gd name="connsiteX32" fmla="*/ 8396 w 10152"/>
              <a:gd name="connsiteY32" fmla="*/ 2062 h 10132"/>
              <a:gd name="connsiteX33" fmla="*/ 8557 w 10152"/>
              <a:gd name="connsiteY33" fmla="*/ 2129 h 10132"/>
              <a:gd name="connsiteX34" fmla="*/ 8736 w 10152"/>
              <a:gd name="connsiteY34" fmla="*/ 2189 h 10132"/>
              <a:gd name="connsiteX35" fmla="*/ 8951 w 10152"/>
              <a:gd name="connsiteY35" fmla="*/ 2242 h 10132"/>
              <a:gd name="connsiteX36" fmla="*/ 9166 w 10152"/>
              <a:gd name="connsiteY36" fmla="*/ 2298 h 10132"/>
              <a:gd name="connsiteX37" fmla="*/ 9381 w 10152"/>
              <a:gd name="connsiteY37" fmla="*/ 2354 h 10132"/>
              <a:gd name="connsiteX38" fmla="*/ 9561 w 10152"/>
              <a:gd name="connsiteY38" fmla="*/ 2407 h 10132"/>
              <a:gd name="connsiteX39" fmla="*/ 9740 w 10152"/>
              <a:gd name="connsiteY39" fmla="*/ 2467 h 10132"/>
              <a:gd name="connsiteX40" fmla="*/ 9919 w 10152"/>
              <a:gd name="connsiteY40" fmla="*/ 2534 h 10132"/>
              <a:gd name="connsiteX41" fmla="*/ 10044 w 10152"/>
              <a:gd name="connsiteY41" fmla="*/ 2611 h 10132"/>
              <a:gd name="connsiteX42" fmla="*/ 10116 w 10152"/>
              <a:gd name="connsiteY42" fmla="*/ 2698 h 10132"/>
              <a:gd name="connsiteX43" fmla="*/ 10152 w 10152"/>
              <a:gd name="connsiteY43" fmla="*/ 2798 h 10132"/>
              <a:gd name="connsiteX44" fmla="*/ 10116 w 10152"/>
              <a:gd name="connsiteY44" fmla="*/ 2898 h 10132"/>
              <a:gd name="connsiteX45" fmla="*/ 10044 w 10152"/>
              <a:gd name="connsiteY45" fmla="*/ 2986 h 10132"/>
              <a:gd name="connsiteX46" fmla="*/ 9919 w 10152"/>
              <a:gd name="connsiteY46" fmla="*/ 3062 h 10132"/>
              <a:gd name="connsiteX47" fmla="*/ 9740 w 10152"/>
              <a:gd name="connsiteY47" fmla="*/ 3129 h 10132"/>
              <a:gd name="connsiteX48" fmla="*/ 9561 w 10152"/>
              <a:gd name="connsiteY48" fmla="*/ 3189 h 10132"/>
              <a:gd name="connsiteX49" fmla="*/ 9381 w 10152"/>
              <a:gd name="connsiteY49" fmla="*/ 3242 h 10132"/>
              <a:gd name="connsiteX50" fmla="*/ 9166 w 10152"/>
              <a:gd name="connsiteY50" fmla="*/ 3298 h 10132"/>
              <a:gd name="connsiteX51" fmla="*/ 8951 w 10152"/>
              <a:gd name="connsiteY51" fmla="*/ 3354 h 10132"/>
              <a:gd name="connsiteX52" fmla="*/ 8736 w 10152"/>
              <a:gd name="connsiteY52" fmla="*/ 3407 h 10132"/>
              <a:gd name="connsiteX53" fmla="*/ 8557 w 10152"/>
              <a:gd name="connsiteY53" fmla="*/ 3467 h 10132"/>
              <a:gd name="connsiteX54" fmla="*/ 8396 w 10152"/>
              <a:gd name="connsiteY54" fmla="*/ 3534 h 10132"/>
              <a:gd name="connsiteX55" fmla="*/ 8270 w 10152"/>
              <a:gd name="connsiteY55" fmla="*/ 3611 h 10132"/>
              <a:gd name="connsiteX56" fmla="*/ 8181 w 10152"/>
              <a:gd name="connsiteY56" fmla="*/ 3698 h 10132"/>
              <a:gd name="connsiteX57" fmla="*/ 8163 w 10152"/>
              <a:gd name="connsiteY57" fmla="*/ 3798 h 10132"/>
              <a:gd name="connsiteX58" fmla="*/ 8181 w 10152"/>
              <a:gd name="connsiteY58" fmla="*/ 3898 h 10132"/>
              <a:gd name="connsiteX59" fmla="*/ 8270 w 10152"/>
              <a:gd name="connsiteY59" fmla="*/ 3986 h 10132"/>
              <a:gd name="connsiteX60" fmla="*/ 8396 w 10152"/>
              <a:gd name="connsiteY60" fmla="*/ 4062 h 10132"/>
              <a:gd name="connsiteX61" fmla="*/ 8557 w 10152"/>
              <a:gd name="connsiteY61" fmla="*/ 4129 h 10132"/>
              <a:gd name="connsiteX62" fmla="*/ 8736 w 10152"/>
              <a:gd name="connsiteY62" fmla="*/ 4189 h 10132"/>
              <a:gd name="connsiteX63" fmla="*/ 8951 w 10152"/>
              <a:gd name="connsiteY63" fmla="*/ 4242 h 10132"/>
              <a:gd name="connsiteX64" fmla="*/ 9166 w 10152"/>
              <a:gd name="connsiteY64" fmla="*/ 4298 h 10132"/>
              <a:gd name="connsiteX65" fmla="*/ 9381 w 10152"/>
              <a:gd name="connsiteY65" fmla="*/ 4354 h 10132"/>
              <a:gd name="connsiteX66" fmla="*/ 9561 w 10152"/>
              <a:gd name="connsiteY66" fmla="*/ 4407 h 10132"/>
              <a:gd name="connsiteX67" fmla="*/ 9740 w 10152"/>
              <a:gd name="connsiteY67" fmla="*/ 4467 h 10132"/>
              <a:gd name="connsiteX68" fmla="*/ 9919 w 10152"/>
              <a:gd name="connsiteY68" fmla="*/ 4534 h 10132"/>
              <a:gd name="connsiteX69" fmla="*/ 10044 w 10152"/>
              <a:gd name="connsiteY69" fmla="*/ 4611 h 10132"/>
              <a:gd name="connsiteX70" fmla="*/ 10116 w 10152"/>
              <a:gd name="connsiteY70" fmla="*/ 4698 h 10132"/>
              <a:gd name="connsiteX71" fmla="*/ 10152 w 10152"/>
              <a:gd name="connsiteY71" fmla="*/ 4796 h 10132"/>
              <a:gd name="connsiteX72" fmla="*/ 10116 w 10152"/>
              <a:gd name="connsiteY72" fmla="*/ 4898 h 10132"/>
              <a:gd name="connsiteX73" fmla="*/ 10044 w 10152"/>
              <a:gd name="connsiteY73" fmla="*/ 4986 h 10132"/>
              <a:gd name="connsiteX74" fmla="*/ 9919 w 10152"/>
              <a:gd name="connsiteY74" fmla="*/ 5062 h 10132"/>
              <a:gd name="connsiteX75" fmla="*/ 9740 w 10152"/>
              <a:gd name="connsiteY75" fmla="*/ 5129 h 10132"/>
              <a:gd name="connsiteX76" fmla="*/ 9561 w 10152"/>
              <a:gd name="connsiteY76" fmla="*/ 5189 h 10132"/>
              <a:gd name="connsiteX77" fmla="*/ 9381 w 10152"/>
              <a:gd name="connsiteY77" fmla="*/ 5242 h 10132"/>
              <a:gd name="connsiteX78" fmla="*/ 9166 w 10152"/>
              <a:gd name="connsiteY78" fmla="*/ 5298 h 10132"/>
              <a:gd name="connsiteX79" fmla="*/ 8951 w 10152"/>
              <a:gd name="connsiteY79" fmla="*/ 5354 h 10132"/>
              <a:gd name="connsiteX80" fmla="*/ 8736 w 10152"/>
              <a:gd name="connsiteY80" fmla="*/ 5407 h 10132"/>
              <a:gd name="connsiteX81" fmla="*/ 8557 w 10152"/>
              <a:gd name="connsiteY81" fmla="*/ 5467 h 10132"/>
              <a:gd name="connsiteX82" fmla="*/ 8396 w 10152"/>
              <a:gd name="connsiteY82" fmla="*/ 5534 h 10132"/>
              <a:gd name="connsiteX83" fmla="*/ 8270 w 10152"/>
              <a:gd name="connsiteY83" fmla="*/ 5611 h 10132"/>
              <a:gd name="connsiteX84" fmla="*/ 8181 w 10152"/>
              <a:gd name="connsiteY84" fmla="*/ 5698 h 10132"/>
              <a:gd name="connsiteX85" fmla="*/ 8163 w 10152"/>
              <a:gd name="connsiteY85" fmla="*/ 5798 h 10132"/>
              <a:gd name="connsiteX86" fmla="*/ 8181 w 10152"/>
              <a:gd name="connsiteY86" fmla="*/ 5898 h 10132"/>
              <a:gd name="connsiteX87" fmla="*/ 8270 w 10152"/>
              <a:gd name="connsiteY87" fmla="*/ 5986 h 10132"/>
              <a:gd name="connsiteX88" fmla="*/ 8396 w 10152"/>
              <a:gd name="connsiteY88" fmla="*/ 6062 h 10132"/>
              <a:gd name="connsiteX89" fmla="*/ 8557 w 10152"/>
              <a:gd name="connsiteY89" fmla="*/ 6129 h 10132"/>
              <a:gd name="connsiteX90" fmla="*/ 8736 w 10152"/>
              <a:gd name="connsiteY90" fmla="*/ 6189 h 10132"/>
              <a:gd name="connsiteX91" fmla="*/ 8951 w 10152"/>
              <a:gd name="connsiteY91" fmla="*/ 6242 h 10132"/>
              <a:gd name="connsiteX92" fmla="*/ 9381 w 10152"/>
              <a:gd name="connsiteY92" fmla="*/ 6354 h 10132"/>
              <a:gd name="connsiteX93" fmla="*/ 9561 w 10152"/>
              <a:gd name="connsiteY93" fmla="*/ 6407 h 10132"/>
              <a:gd name="connsiteX94" fmla="*/ 9740 w 10152"/>
              <a:gd name="connsiteY94" fmla="*/ 6467 h 10132"/>
              <a:gd name="connsiteX95" fmla="*/ 9919 w 10152"/>
              <a:gd name="connsiteY95" fmla="*/ 6534 h 10132"/>
              <a:gd name="connsiteX96" fmla="*/ 10044 w 10152"/>
              <a:gd name="connsiteY96" fmla="*/ 6611 h 10132"/>
              <a:gd name="connsiteX97" fmla="*/ 10116 w 10152"/>
              <a:gd name="connsiteY97" fmla="*/ 6698 h 10132"/>
              <a:gd name="connsiteX98" fmla="*/ 10152 w 10152"/>
              <a:gd name="connsiteY98" fmla="*/ 6798 h 10132"/>
              <a:gd name="connsiteX99" fmla="*/ 10116 w 10152"/>
              <a:gd name="connsiteY99" fmla="*/ 6898 h 10132"/>
              <a:gd name="connsiteX100" fmla="*/ 10044 w 10152"/>
              <a:gd name="connsiteY100" fmla="*/ 6986 h 10132"/>
              <a:gd name="connsiteX101" fmla="*/ 9919 w 10152"/>
              <a:gd name="connsiteY101" fmla="*/ 7062 h 10132"/>
              <a:gd name="connsiteX102" fmla="*/ 9740 w 10152"/>
              <a:gd name="connsiteY102" fmla="*/ 7129 h 10132"/>
              <a:gd name="connsiteX103" fmla="*/ 9561 w 10152"/>
              <a:gd name="connsiteY103" fmla="*/ 7189 h 10132"/>
              <a:gd name="connsiteX104" fmla="*/ 9381 w 10152"/>
              <a:gd name="connsiteY104" fmla="*/ 7242 h 10132"/>
              <a:gd name="connsiteX105" fmla="*/ 9166 w 10152"/>
              <a:gd name="connsiteY105" fmla="*/ 7298 h 10132"/>
              <a:gd name="connsiteX106" fmla="*/ 8951 w 10152"/>
              <a:gd name="connsiteY106" fmla="*/ 7354 h 10132"/>
              <a:gd name="connsiteX107" fmla="*/ 8736 w 10152"/>
              <a:gd name="connsiteY107" fmla="*/ 7407 h 10132"/>
              <a:gd name="connsiteX108" fmla="*/ 8557 w 10152"/>
              <a:gd name="connsiteY108" fmla="*/ 7467 h 10132"/>
              <a:gd name="connsiteX109" fmla="*/ 8396 w 10152"/>
              <a:gd name="connsiteY109" fmla="*/ 7534 h 10132"/>
              <a:gd name="connsiteX110" fmla="*/ 8270 w 10152"/>
              <a:gd name="connsiteY110" fmla="*/ 7611 h 10132"/>
              <a:gd name="connsiteX111" fmla="*/ 8181 w 10152"/>
              <a:gd name="connsiteY111" fmla="*/ 7698 h 10132"/>
              <a:gd name="connsiteX112" fmla="*/ 8163 w 10152"/>
              <a:gd name="connsiteY112" fmla="*/ 7798 h 10132"/>
              <a:gd name="connsiteX113" fmla="*/ 8181 w 10152"/>
              <a:gd name="connsiteY113" fmla="*/ 7898 h 10132"/>
              <a:gd name="connsiteX114" fmla="*/ 8270 w 10152"/>
              <a:gd name="connsiteY114" fmla="*/ 7986 h 10132"/>
              <a:gd name="connsiteX115" fmla="*/ 8396 w 10152"/>
              <a:gd name="connsiteY115" fmla="*/ 8062 h 10132"/>
              <a:gd name="connsiteX116" fmla="*/ 8557 w 10152"/>
              <a:gd name="connsiteY116" fmla="*/ 8129 h 10132"/>
              <a:gd name="connsiteX117" fmla="*/ 8736 w 10152"/>
              <a:gd name="connsiteY117" fmla="*/ 8189 h 10132"/>
              <a:gd name="connsiteX118" fmla="*/ 8951 w 10152"/>
              <a:gd name="connsiteY118" fmla="*/ 8242 h 10132"/>
              <a:gd name="connsiteX119" fmla="*/ 9166 w 10152"/>
              <a:gd name="connsiteY119" fmla="*/ 8298 h 10132"/>
              <a:gd name="connsiteX120" fmla="*/ 9381 w 10152"/>
              <a:gd name="connsiteY120" fmla="*/ 8354 h 10132"/>
              <a:gd name="connsiteX121" fmla="*/ 9561 w 10152"/>
              <a:gd name="connsiteY121" fmla="*/ 8407 h 10132"/>
              <a:gd name="connsiteX122" fmla="*/ 9740 w 10152"/>
              <a:gd name="connsiteY122" fmla="*/ 8467 h 10132"/>
              <a:gd name="connsiteX123" fmla="*/ 9919 w 10152"/>
              <a:gd name="connsiteY123" fmla="*/ 8534 h 10132"/>
              <a:gd name="connsiteX124" fmla="*/ 10044 w 10152"/>
              <a:gd name="connsiteY124" fmla="*/ 8611 h 10132"/>
              <a:gd name="connsiteX125" fmla="*/ 10116 w 10152"/>
              <a:gd name="connsiteY125" fmla="*/ 8698 h 10132"/>
              <a:gd name="connsiteX126" fmla="*/ 10152 w 10152"/>
              <a:gd name="connsiteY126" fmla="*/ 8798 h 10132"/>
              <a:gd name="connsiteX127" fmla="*/ 10116 w 10152"/>
              <a:gd name="connsiteY127" fmla="*/ 8898 h 10132"/>
              <a:gd name="connsiteX128" fmla="*/ 10044 w 10152"/>
              <a:gd name="connsiteY128" fmla="*/ 8986 h 10132"/>
              <a:gd name="connsiteX129" fmla="*/ 9919 w 10152"/>
              <a:gd name="connsiteY129" fmla="*/ 9062 h 10132"/>
              <a:gd name="connsiteX130" fmla="*/ 9740 w 10152"/>
              <a:gd name="connsiteY130" fmla="*/ 9129 h 10132"/>
              <a:gd name="connsiteX131" fmla="*/ 9561 w 10152"/>
              <a:gd name="connsiteY131" fmla="*/ 9189 h 10132"/>
              <a:gd name="connsiteX132" fmla="*/ 9381 w 10152"/>
              <a:gd name="connsiteY132" fmla="*/ 9242 h 10132"/>
              <a:gd name="connsiteX133" fmla="*/ 9166 w 10152"/>
              <a:gd name="connsiteY133" fmla="*/ 9298 h 10132"/>
              <a:gd name="connsiteX134" fmla="*/ 8951 w 10152"/>
              <a:gd name="connsiteY134" fmla="*/ 9354 h 10132"/>
              <a:gd name="connsiteX135" fmla="*/ 8736 w 10152"/>
              <a:gd name="connsiteY135" fmla="*/ 9407 h 10132"/>
              <a:gd name="connsiteX136" fmla="*/ 8557 w 10152"/>
              <a:gd name="connsiteY136" fmla="*/ 9467 h 10132"/>
              <a:gd name="connsiteX137" fmla="*/ 8396 w 10152"/>
              <a:gd name="connsiteY137" fmla="*/ 9534 h 10132"/>
              <a:gd name="connsiteX138" fmla="*/ 8270 w 10152"/>
              <a:gd name="connsiteY138" fmla="*/ 9611 h 10132"/>
              <a:gd name="connsiteX139" fmla="*/ 8181 w 10152"/>
              <a:gd name="connsiteY139" fmla="*/ 9698 h 10132"/>
              <a:gd name="connsiteX140" fmla="*/ 8163 w 10152"/>
              <a:gd name="connsiteY140" fmla="*/ 10118 h 10132"/>
              <a:gd name="connsiteX141" fmla="*/ 0 w 10152"/>
              <a:gd name="connsiteY141" fmla="*/ 10132 h 10132"/>
              <a:gd name="connsiteX142" fmla="*/ 152 w 10152"/>
              <a:gd name="connsiteY142" fmla="*/ 98 h 10132"/>
              <a:gd name="connsiteX0" fmla="*/ 152 w 10152"/>
              <a:gd name="connsiteY0" fmla="*/ 98 h 10132"/>
              <a:gd name="connsiteX1" fmla="*/ 6601 w 10152"/>
              <a:gd name="connsiteY1" fmla="*/ 95 h 10132"/>
              <a:gd name="connsiteX2" fmla="*/ 8181 w 10152"/>
              <a:gd name="connsiteY2" fmla="*/ 106 h 10132"/>
              <a:gd name="connsiteX3" fmla="*/ 7141 w 10152"/>
              <a:gd name="connsiteY3" fmla="*/ 8 h 10132"/>
              <a:gd name="connsiteX4" fmla="*/ 7654 w 10152"/>
              <a:gd name="connsiteY4" fmla="*/ 0 h 10132"/>
              <a:gd name="connsiteX5" fmla="*/ 8557 w 10152"/>
              <a:gd name="connsiteY5" fmla="*/ 129 h 10132"/>
              <a:gd name="connsiteX6" fmla="*/ 8736 w 10152"/>
              <a:gd name="connsiteY6" fmla="*/ 189 h 10132"/>
              <a:gd name="connsiteX7" fmla="*/ 8951 w 10152"/>
              <a:gd name="connsiteY7" fmla="*/ 242 h 10132"/>
              <a:gd name="connsiteX8" fmla="*/ 9166 w 10152"/>
              <a:gd name="connsiteY8" fmla="*/ 298 h 10132"/>
              <a:gd name="connsiteX9" fmla="*/ 9381 w 10152"/>
              <a:gd name="connsiteY9" fmla="*/ 354 h 10132"/>
              <a:gd name="connsiteX10" fmla="*/ 9561 w 10152"/>
              <a:gd name="connsiteY10" fmla="*/ 407 h 10132"/>
              <a:gd name="connsiteX11" fmla="*/ 9740 w 10152"/>
              <a:gd name="connsiteY11" fmla="*/ 467 h 10132"/>
              <a:gd name="connsiteX12" fmla="*/ 9919 w 10152"/>
              <a:gd name="connsiteY12" fmla="*/ 534 h 10132"/>
              <a:gd name="connsiteX13" fmla="*/ 10044 w 10152"/>
              <a:gd name="connsiteY13" fmla="*/ 611 h 10132"/>
              <a:gd name="connsiteX14" fmla="*/ 10116 w 10152"/>
              <a:gd name="connsiteY14" fmla="*/ 698 h 10132"/>
              <a:gd name="connsiteX15" fmla="*/ 10152 w 10152"/>
              <a:gd name="connsiteY15" fmla="*/ 798 h 10132"/>
              <a:gd name="connsiteX16" fmla="*/ 10116 w 10152"/>
              <a:gd name="connsiteY16" fmla="*/ 898 h 10132"/>
              <a:gd name="connsiteX17" fmla="*/ 10044 w 10152"/>
              <a:gd name="connsiteY17" fmla="*/ 986 h 10132"/>
              <a:gd name="connsiteX18" fmla="*/ 9919 w 10152"/>
              <a:gd name="connsiteY18" fmla="*/ 1062 h 10132"/>
              <a:gd name="connsiteX19" fmla="*/ 9740 w 10152"/>
              <a:gd name="connsiteY19" fmla="*/ 1129 h 10132"/>
              <a:gd name="connsiteX20" fmla="*/ 9561 w 10152"/>
              <a:gd name="connsiteY20" fmla="*/ 1189 h 10132"/>
              <a:gd name="connsiteX21" fmla="*/ 9381 w 10152"/>
              <a:gd name="connsiteY21" fmla="*/ 1242 h 10132"/>
              <a:gd name="connsiteX22" fmla="*/ 9166 w 10152"/>
              <a:gd name="connsiteY22" fmla="*/ 1298 h 10132"/>
              <a:gd name="connsiteX23" fmla="*/ 8951 w 10152"/>
              <a:gd name="connsiteY23" fmla="*/ 1354 h 10132"/>
              <a:gd name="connsiteX24" fmla="*/ 8736 w 10152"/>
              <a:gd name="connsiteY24" fmla="*/ 1407 h 10132"/>
              <a:gd name="connsiteX25" fmla="*/ 8557 w 10152"/>
              <a:gd name="connsiteY25" fmla="*/ 1467 h 10132"/>
              <a:gd name="connsiteX26" fmla="*/ 8396 w 10152"/>
              <a:gd name="connsiteY26" fmla="*/ 1534 h 10132"/>
              <a:gd name="connsiteX27" fmla="*/ 8270 w 10152"/>
              <a:gd name="connsiteY27" fmla="*/ 1611 h 10132"/>
              <a:gd name="connsiteX28" fmla="*/ 8181 w 10152"/>
              <a:gd name="connsiteY28" fmla="*/ 1698 h 10132"/>
              <a:gd name="connsiteX29" fmla="*/ 8163 w 10152"/>
              <a:gd name="connsiteY29" fmla="*/ 1798 h 10132"/>
              <a:gd name="connsiteX30" fmla="*/ 8181 w 10152"/>
              <a:gd name="connsiteY30" fmla="*/ 1898 h 10132"/>
              <a:gd name="connsiteX31" fmla="*/ 8270 w 10152"/>
              <a:gd name="connsiteY31" fmla="*/ 1986 h 10132"/>
              <a:gd name="connsiteX32" fmla="*/ 8396 w 10152"/>
              <a:gd name="connsiteY32" fmla="*/ 2062 h 10132"/>
              <a:gd name="connsiteX33" fmla="*/ 8557 w 10152"/>
              <a:gd name="connsiteY33" fmla="*/ 2129 h 10132"/>
              <a:gd name="connsiteX34" fmla="*/ 8736 w 10152"/>
              <a:gd name="connsiteY34" fmla="*/ 2189 h 10132"/>
              <a:gd name="connsiteX35" fmla="*/ 8951 w 10152"/>
              <a:gd name="connsiteY35" fmla="*/ 2242 h 10132"/>
              <a:gd name="connsiteX36" fmla="*/ 9166 w 10152"/>
              <a:gd name="connsiteY36" fmla="*/ 2298 h 10132"/>
              <a:gd name="connsiteX37" fmla="*/ 9381 w 10152"/>
              <a:gd name="connsiteY37" fmla="*/ 2354 h 10132"/>
              <a:gd name="connsiteX38" fmla="*/ 9561 w 10152"/>
              <a:gd name="connsiteY38" fmla="*/ 2407 h 10132"/>
              <a:gd name="connsiteX39" fmla="*/ 9740 w 10152"/>
              <a:gd name="connsiteY39" fmla="*/ 2467 h 10132"/>
              <a:gd name="connsiteX40" fmla="*/ 9919 w 10152"/>
              <a:gd name="connsiteY40" fmla="*/ 2534 h 10132"/>
              <a:gd name="connsiteX41" fmla="*/ 10044 w 10152"/>
              <a:gd name="connsiteY41" fmla="*/ 2611 h 10132"/>
              <a:gd name="connsiteX42" fmla="*/ 10116 w 10152"/>
              <a:gd name="connsiteY42" fmla="*/ 2698 h 10132"/>
              <a:gd name="connsiteX43" fmla="*/ 10152 w 10152"/>
              <a:gd name="connsiteY43" fmla="*/ 2798 h 10132"/>
              <a:gd name="connsiteX44" fmla="*/ 10116 w 10152"/>
              <a:gd name="connsiteY44" fmla="*/ 2898 h 10132"/>
              <a:gd name="connsiteX45" fmla="*/ 10044 w 10152"/>
              <a:gd name="connsiteY45" fmla="*/ 2986 h 10132"/>
              <a:gd name="connsiteX46" fmla="*/ 9919 w 10152"/>
              <a:gd name="connsiteY46" fmla="*/ 3062 h 10132"/>
              <a:gd name="connsiteX47" fmla="*/ 9740 w 10152"/>
              <a:gd name="connsiteY47" fmla="*/ 3129 h 10132"/>
              <a:gd name="connsiteX48" fmla="*/ 9561 w 10152"/>
              <a:gd name="connsiteY48" fmla="*/ 3189 h 10132"/>
              <a:gd name="connsiteX49" fmla="*/ 9381 w 10152"/>
              <a:gd name="connsiteY49" fmla="*/ 3242 h 10132"/>
              <a:gd name="connsiteX50" fmla="*/ 9166 w 10152"/>
              <a:gd name="connsiteY50" fmla="*/ 3298 h 10132"/>
              <a:gd name="connsiteX51" fmla="*/ 8951 w 10152"/>
              <a:gd name="connsiteY51" fmla="*/ 3354 h 10132"/>
              <a:gd name="connsiteX52" fmla="*/ 8736 w 10152"/>
              <a:gd name="connsiteY52" fmla="*/ 3407 h 10132"/>
              <a:gd name="connsiteX53" fmla="*/ 8557 w 10152"/>
              <a:gd name="connsiteY53" fmla="*/ 3467 h 10132"/>
              <a:gd name="connsiteX54" fmla="*/ 8396 w 10152"/>
              <a:gd name="connsiteY54" fmla="*/ 3534 h 10132"/>
              <a:gd name="connsiteX55" fmla="*/ 8270 w 10152"/>
              <a:gd name="connsiteY55" fmla="*/ 3611 h 10132"/>
              <a:gd name="connsiteX56" fmla="*/ 8181 w 10152"/>
              <a:gd name="connsiteY56" fmla="*/ 3698 h 10132"/>
              <a:gd name="connsiteX57" fmla="*/ 8163 w 10152"/>
              <a:gd name="connsiteY57" fmla="*/ 3798 h 10132"/>
              <a:gd name="connsiteX58" fmla="*/ 8181 w 10152"/>
              <a:gd name="connsiteY58" fmla="*/ 3898 h 10132"/>
              <a:gd name="connsiteX59" fmla="*/ 8270 w 10152"/>
              <a:gd name="connsiteY59" fmla="*/ 3986 h 10132"/>
              <a:gd name="connsiteX60" fmla="*/ 8396 w 10152"/>
              <a:gd name="connsiteY60" fmla="*/ 4062 h 10132"/>
              <a:gd name="connsiteX61" fmla="*/ 8557 w 10152"/>
              <a:gd name="connsiteY61" fmla="*/ 4129 h 10132"/>
              <a:gd name="connsiteX62" fmla="*/ 8736 w 10152"/>
              <a:gd name="connsiteY62" fmla="*/ 4189 h 10132"/>
              <a:gd name="connsiteX63" fmla="*/ 8951 w 10152"/>
              <a:gd name="connsiteY63" fmla="*/ 4242 h 10132"/>
              <a:gd name="connsiteX64" fmla="*/ 9166 w 10152"/>
              <a:gd name="connsiteY64" fmla="*/ 4298 h 10132"/>
              <a:gd name="connsiteX65" fmla="*/ 9381 w 10152"/>
              <a:gd name="connsiteY65" fmla="*/ 4354 h 10132"/>
              <a:gd name="connsiteX66" fmla="*/ 9561 w 10152"/>
              <a:gd name="connsiteY66" fmla="*/ 4407 h 10132"/>
              <a:gd name="connsiteX67" fmla="*/ 9740 w 10152"/>
              <a:gd name="connsiteY67" fmla="*/ 4467 h 10132"/>
              <a:gd name="connsiteX68" fmla="*/ 9919 w 10152"/>
              <a:gd name="connsiteY68" fmla="*/ 4534 h 10132"/>
              <a:gd name="connsiteX69" fmla="*/ 10044 w 10152"/>
              <a:gd name="connsiteY69" fmla="*/ 4611 h 10132"/>
              <a:gd name="connsiteX70" fmla="*/ 10116 w 10152"/>
              <a:gd name="connsiteY70" fmla="*/ 4698 h 10132"/>
              <a:gd name="connsiteX71" fmla="*/ 10152 w 10152"/>
              <a:gd name="connsiteY71" fmla="*/ 4796 h 10132"/>
              <a:gd name="connsiteX72" fmla="*/ 10116 w 10152"/>
              <a:gd name="connsiteY72" fmla="*/ 4898 h 10132"/>
              <a:gd name="connsiteX73" fmla="*/ 10044 w 10152"/>
              <a:gd name="connsiteY73" fmla="*/ 4986 h 10132"/>
              <a:gd name="connsiteX74" fmla="*/ 9919 w 10152"/>
              <a:gd name="connsiteY74" fmla="*/ 5062 h 10132"/>
              <a:gd name="connsiteX75" fmla="*/ 9740 w 10152"/>
              <a:gd name="connsiteY75" fmla="*/ 5129 h 10132"/>
              <a:gd name="connsiteX76" fmla="*/ 9561 w 10152"/>
              <a:gd name="connsiteY76" fmla="*/ 5189 h 10132"/>
              <a:gd name="connsiteX77" fmla="*/ 9381 w 10152"/>
              <a:gd name="connsiteY77" fmla="*/ 5242 h 10132"/>
              <a:gd name="connsiteX78" fmla="*/ 9166 w 10152"/>
              <a:gd name="connsiteY78" fmla="*/ 5298 h 10132"/>
              <a:gd name="connsiteX79" fmla="*/ 8951 w 10152"/>
              <a:gd name="connsiteY79" fmla="*/ 5354 h 10132"/>
              <a:gd name="connsiteX80" fmla="*/ 8736 w 10152"/>
              <a:gd name="connsiteY80" fmla="*/ 5407 h 10132"/>
              <a:gd name="connsiteX81" fmla="*/ 8557 w 10152"/>
              <a:gd name="connsiteY81" fmla="*/ 5467 h 10132"/>
              <a:gd name="connsiteX82" fmla="*/ 8396 w 10152"/>
              <a:gd name="connsiteY82" fmla="*/ 5534 h 10132"/>
              <a:gd name="connsiteX83" fmla="*/ 8270 w 10152"/>
              <a:gd name="connsiteY83" fmla="*/ 5611 h 10132"/>
              <a:gd name="connsiteX84" fmla="*/ 8181 w 10152"/>
              <a:gd name="connsiteY84" fmla="*/ 5698 h 10132"/>
              <a:gd name="connsiteX85" fmla="*/ 8163 w 10152"/>
              <a:gd name="connsiteY85" fmla="*/ 5798 h 10132"/>
              <a:gd name="connsiteX86" fmla="*/ 8181 w 10152"/>
              <a:gd name="connsiteY86" fmla="*/ 5898 h 10132"/>
              <a:gd name="connsiteX87" fmla="*/ 8270 w 10152"/>
              <a:gd name="connsiteY87" fmla="*/ 5986 h 10132"/>
              <a:gd name="connsiteX88" fmla="*/ 8396 w 10152"/>
              <a:gd name="connsiteY88" fmla="*/ 6062 h 10132"/>
              <a:gd name="connsiteX89" fmla="*/ 8557 w 10152"/>
              <a:gd name="connsiteY89" fmla="*/ 6129 h 10132"/>
              <a:gd name="connsiteX90" fmla="*/ 8736 w 10152"/>
              <a:gd name="connsiteY90" fmla="*/ 6189 h 10132"/>
              <a:gd name="connsiteX91" fmla="*/ 8951 w 10152"/>
              <a:gd name="connsiteY91" fmla="*/ 6242 h 10132"/>
              <a:gd name="connsiteX92" fmla="*/ 9381 w 10152"/>
              <a:gd name="connsiteY92" fmla="*/ 6354 h 10132"/>
              <a:gd name="connsiteX93" fmla="*/ 9561 w 10152"/>
              <a:gd name="connsiteY93" fmla="*/ 6407 h 10132"/>
              <a:gd name="connsiteX94" fmla="*/ 9740 w 10152"/>
              <a:gd name="connsiteY94" fmla="*/ 6467 h 10132"/>
              <a:gd name="connsiteX95" fmla="*/ 9919 w 10152"/>
              <a:gd name="connsiteY95" fmla="*/ 6534 h 10132"/>
              <a:gd name="connsiteX96" fmla="*/ 10044 w 10152"/>
              <a:gd name="connsiteY96" fmla="*/ 6611 h 10132"/>
              <a:gd name="connsiteX97" fmla="*/ 10116 w 10152"/>
              <a:gd name="connsiteY97" fmla="*/ 6698 h 10132"/>
              <a:gd name="connsiteX98" fmla="*/ 10152 w 10152"/>
              <a:gd name="connsiteY98" fmla="*/ 6798 h 10132"/>
              <a:gd name="connsiteX99" fmla="*/ 10116 w 10152"/>
              <a:gd name="connsiteY99" fmla="*/ 6898 h 10132"/>
              <a:gd name="connsiteX100" fmla="*/ 10044 w 10152"/>
              <a:gd name="connsiteY100" fmla="*/ 6986 h 10132"/>
              <a:gd name="connsiteX101" fmla="*/ 9919 w 10152"/>
              <a:gd name="connsiteY101" fmla="*/ 7062 h 10132"/>
              <a:gd name="connsiteX102" fmla="*/ 9740 w 10152"/>
              <a:gd name="connsiteY102" fmla="*/ 7129 h 10132"/>
              <a:gd name="connsiteX103" fmla="*/ 9561 w 10152"/>
              <a:gd name="connsiteY103" fmla="*/ 7189 h 10132"/>
              <a:gd name="connsiteX104" fmla="*/ 9381 w 10152"/>
              <a:gd name="connsiteY104" fmla="*/ 7242 h 10132"/>
              <a:gd name="connsiteX105" fmla="*/ 9166 w 10152"/>
              <a:gd name="connsiteY105" fmla="*/ 7298 h 10132"/>
              <a:gd name="connsiteX106" fmla="*/ 8951 w 10152"/>
              <a:gd name="connsiteY106" fmla="*/ 7354 h 10132"/>
              <a:gd name="connsiteX107" fmla="*/ 8736 w 10152"/>
              <a:gd name="connsiteY107" fmla="*/ 7407 h 10132"/>
              <a:gd name="connsiteX108" fmla="*/ 8557 w 10152"/>
              <a:gd name="connsiteY108" fmla="*/ 7467 h 10132"/>
              <a:gd name="connsiteX109" fmla="*/ 8396 w 10152"/>
              <a:gd name="connsiteY109" fmla="*/ 7534 h 10132"/>
              <a:gd name="connsiteX110" fmla="*/ 8270 w 10152"/>
              <a:gd name="connsiteY110" fmla="*/ 7611 h 10132"/>
              <a:gd name="connsiteX111" fmla="*/ 8181 w 10152"/>
              <a:gd name="connsiteY111" fmla="*/ 7698 h 10132"/>
              <a:gd name="connsiteX112" fmla="*/ 8163 w 10152"/>
              <a:gd name="connsiteY112" fmla="*/ 7798 h 10132"/>
              <a:gd name="connsiteX113" fmla="*/ 8181 w 10152"/>
              <a:gd name="connsiteY113" fmla="*/ 7898 h 10132"/>
              <a:gd name="connsiteX114" fmla="*/ 8270 w 10152"/>
              <a:gd name="connsiteY114" fmla="*/ 7986 h 10132"/>
              <a:gd name="connsiteX115" fmla="*/ 8396 w 10152"/>
              <a:gd name="connsiteY115" fmla="*/ 8062 h 10132"/>
              <a:gd name="connsiteX116" fmla="*/ 8557 w 10152"/>
              <a:gd name="connsiteY116" fmla="*/ 8129 h 10132"/>
              <a:gd name="connsiteX117" fmla="*/ 8736 w 10152"/>
              <a:gd name="connsiteY117" fmla="*/ 8189 h 10132"/>
              <a:gd name="connsiteX118" fmla="*/ 8951 w 10152"/>
              <a:gd name="connsiteY118" fmla="*/ 8242 h 10132"/>
              <a:gd name="connsiteX119" fmla="*/ 9166 w 10152"/>
              <a:gd name="connsiteY119" fmla="*/ 8298 h 10132"/>
              <a:gd name="connsiteX120" fmla="*/ 9381 w 10152"/>
              <a:gd name="connsiteY120" fmla="*/ 8354 h 10132"/>
              <a:gd name="connsiteX121" fmla="*/ 9561 w 10152"/>
              <a:gd name="connsiteY121" fmla="*/ 8407 h 10132"/>
              <a:gd name="connsiteX122" fmla="*/ 9740 w 10152"/>
              <a:gd name="connsiteY122" fmla="*/ 8467 h 10132"/>
              <a:gd name="connsiteX123" fmla="*/ 9919 w 10152"/>
              <a:gd name="connsiteY123" fmla="*/ 8534 h 10132"/>
              <a:gd name="connsiteX124" fmla="*/ 10044 w 10152"/>
              <a:gd name="connsiteY124" fmla="*/ 8611 h 10132"/>
              <a:gd name="connsiteX125" fmla="*/ 10116 w 10152"/>
              <a:gd name="connsiteY125" fmla="*/ 8698 h 10132"/>
              <a:gd name="connsiteX126" fmla="*/ 10152 w 10152"/>
              <a:gd name="connsiteY126" fmla="*/ 8798 h 10132"/>
              <a:gd name="connsiteX127" fmla="*/ 10116 w 10152"/>
              <a:gd name="connsiteY127" fmla="*/ 8898 h 10132"/>
              <a:gd name="connsiteX128" fmla="*/ 10044 w 10152"/>
              <a:gd name="connsiteY128" fmla="*/ 8986 h 10132"/>
              <a:gd name="connsiteX129" fmla="*/ 9919 w 10152"/>
              <a:gd name="connsiteY129" fmla="*/ 9062 h 10132"/>
              <a:gd name="connsiteX130" fmla="*/ 9740 w 10152"/>
              <a:gd name="connsiteY130" fmla="*/ 9129 h 10132"/>
              <a:gd name="connsiteX131" fmla="*/ 9561 w 10152"/>
              <a:gd name="connsiteY131" fmla="*/ 9189 h 10132"/>
              <a:gd name="connsiteX132" fmla="*/ 9381 w 10152"/>
              <a:gd name="connsiteY132" fmla="*/ 9242 h 10132"/>
              <a:gd name="connsiteX133" fmla="*/ 9166 w 10152"/>
              <a:gd name="connsiteY133" fmla="*/ 9298 h 10132"/>
              <a:gd name="connsiteX134" fmla="*/ 8951 w 10152"/>
              <a:gd name="connsiteY134" fmla="*/ 9354 h 10132"/>
              <a:gd name="connsiteX135" fmla="*/ 8736 w 10152"/>
              <a:gd name="connsiteY135" fmla="*/ 9407 h 10132"/>
              <a:gd name="connsiteX136" fmla="*/ 8557 w 10152"/>
              <a:gd name="connsiteY136" fmla="*/ 9467 h 10132"/>
              <a:gd name="connsiteX137" fmla="*/ 8396 w 10152"/>
              <a:gd name="connsiteY137" fmla="*/ 9534 h 10132"/>
              <a:gd name="connsiteX138" fmla="*/ 8270 w 10152"/>
              <a:gd name="connsiteY138" fmla="*/ 9611 h 10132"/>
              <a:gd name="connsiteX139" fmla="*/ 8181 w 10152"/>
              <a:gd name="connsiteY139" fmla="*/ 9698 h 10132"/>
              <a:gd name="connsiteX140" fmla="*/ 8163 w 10152"/>
              <a:gd name="connsiteY140" fmla="*/ 10118 h 10132"/>
              <a:gd name="connsiteX141" fmla="*/ 0 w 10152"/>
              <a:gd name="connsiteY141" fmla="*/ 10132 h 10132"/>
              <a:gd name="connsiteX142" fmla="*/ 152 w 10152"/>
              <a:gd name="connsiteY142" fmla="*/ 98 h 10132"/>
              <a:gd name="connsiteX0" fmla="*/ 152 w 10152"/>
              <a:gd name="connsiteY0" fmla="*/ 98 h 10132"/>
              <a:gd name="connsiteX1" fmla="*/ 6601 w 10152"/>
              <a:gd name="connsiteY1" fmla="*/ 95 h 10132"/>
              <a:gd name="connsiteX2" fmla="*/ 6868 w 10152"/>
              <a:gd name="connsiteY2" fmla="*/ 23 h 10132"/>
              <a:gd name="connsiteX3" fmla="*/ 7141 w 10152"/>
              <a:gd name="connsiteY3" fmla="*/ 8 h 10132"/>
              <a:gd name="connsiteX4" fmla="*/ 7654 w 10152"/>
              <a:gd name="connsiteY4" fmla="*/ 0 h 10132"/>
              <a:gd name="connsiteX5" fmla="*/ 8557 w 10152"/>
              <a:gd name="connsiteY5" fmla="*/ 129 h 10132"/>
              <a:gd name="connsiteX6" fmla="*/ 8736 w 10152"/>
              <a:gd name="connsiteY6" fmla="*/ 189 h 10132"/>
              <a:gd name="connsiteX7" fmla="*/ 8951 w 10152"/>
              <a:gd name="connsiteY7" fmla="*/ 242 h 10132"/>
              <a:gd name="connsiteX8" fmla="*/ 9166 w 10152"/>
              <a:gd name="connsiteY8" fmla="*/ 298 h 10132"/>
              <a:gd name="connsiteX9" fmla="*/ 9381 w 10152"/>
              <a:gd name="connsiteY9" fmla="*/ 354 h 10132"/>
              <a:gd name="connsiteX10" fmla="*/ 9561 w 10152"/>
              <a:gd name="connsiteY10" fmla="*/ 407 h 10132"/>
              <a:gd name="connsiteX11" fmla="*/ 9740 w 10152"/>
              <a:gd name="connsiteY11" fmla="*/ 467 h 10132"/>
              <a:gd name="connsiteX12" fmla="*/ 9919 w 10152"/>
              <a:gd name="connsiteY12" fmla="*/ 534 h 10132"/>
              <a:gd name="connsiteX13" fmla="*/ 10044 w 10152"/>
              <a:gd name="connsiteY13" fmla="*/ 611 h 10132"/>
              <a:gd name="connsiteX14" fmla="*/ 10116 w 10152"/>
              <a:gd name="connsiteY14" fmla="*/ 698 h 10132"/>
              <a:gd name="connsiteX15" fmla="*/ 10152 w 10152"/>
              <a:gd name="connsiteY15" fmla="*/ 798 h 10132"/>
              <a:gd name="connsiteX16" fmla="*/ 10116 w 10152"/>
              <a:gd name="connsiteY16" fmla="*/ 898 h 10132"/>
              <a:gd name="connsiteX17" fmla="*/ 10044 w 10152"/>
              <a:gd name="connsiteY17" fmla="*/ 986 h 10132"/>
              <a:gd name="connsiteX18" fmla="*/ 9919 w 10152"/>
              <a:gd name="connsiteY18" fmla="*/ 1062 h 10132"/>
              <a:gd name="connsiteX19" fmla="*/ 9740 w 10152"/>
              <a:gd name="connsiteY19" fmla="*/ 1129 h 10132"/>
              <a:gd name="connsiteX20" fmla="*/ 9561 w 10152"/>
              <a:gd name="connsiteY20" fmla="*/ 1189 h 10132"/>
              <a:gd name="connsiteX21" fmla="*/ 9381 w 10152"/>
              <a:gd name="connsiteY21" fmla="*/ 1242 h 10132"/>
              <a:gd name="connsiteX22" fmla="*/ 9166 w 10152"/>
              <a:gd name="connsiteY22" fmla="*/ 1298 h 10132"/>
              <a:gd name="connsiteX23" fmla="*/ 8951 w 10152"/>
              <a:gd name="connsiteY23" fmla="*/ 1354 h 10132"/>
              <a:gd name="connsiteX24" fmla="*/ 8736 w 10152"/>
              <a:gd name="connsiteY24" fmla="*/ 1407 h 10132"/>
              <a:gd name="connsiteX25" fmla="*/ 8557 w 10152"/>
              <a:gd name="connsiteY25" fmla="*/ 1467 h 10132"/>
              <a:gd name="connsiteX26" fmla="*/ 8396 w 10152"/>
              <a:gd name="connsiteY26" fmla="*/ 1534 h 10132"/>
              <a:gd name="connsiteX27" fmla="*/ 8270 w 10152"/>
              <a:gd name="connsiteY27" fmla="*/ 1611 h 10132"/>
              <a:gd name="connsiteX28" fmla="*/ 8181 w 10152"/>
              <a:gd name="connsiteY28" fmla="*/ 1698 h 10132"/>
              <a:gd name="connsiteX29" fmla="*/ 8163 w 10152"/>
              <a:gd name="connsiteY29" fmla="*/ 1798 h 10132"/>
              <a:gd name="connsiteX30" fmla="*/ 8181 w 10152"/>
              <a:gd name="connsiteY30" fmla="*/ 1898 h 10132"/>
              <a:gd name="connsiteX31" fmla="*/ 8270 w 10152"/>
              <a:gd name="connsiteY31" fmla="*/ 1986 h 10132"/>
              <a:gd name="connsiteX32" fmla="*/ 8396 w 10152"/>
              <a:gd name="connsiteY32" fmla="*/ 2062 h 10132"/>
              <a:gd name="connsiteX33" fmla="*/ 8557 w 10152"/>
              <a:gd name="connsiteY33" fmla="*/ 2129 h 10132"/>
              <a:gd name="connsiteX34" fmla="*/ 8736 w 10152"/>
              <a:gd name="connsiteY34" fmla="*/ 2189 h 10132"/>
              <a:gd name="connsiteX35" fmla="*/ 8951 w 10152"/>
              <a:gd name="connsiteY35" fmla="*/ 2242 h 10132"/>
              <a:gd name="connsiteX36" fmla="*/ 9166 w 10152"/>
              <a:gd name="connsiteY36" fmla="*/ 2298 h 10132"/>
              <a:gd name="connsiteX37" fmla="*/ 9381 w 10152"/>
              <a:gd name="connsiteY37" fmla="*/ 2354 h 10132"/>
              <a:gd name="connsiteX38" fmla="*/ 9561 w 10152"/>
              <a:gd name="connsiteY38" fmla="*/ 2407 h 10132"/>
              <a:gd name="connsiteX39" fmla="*/ 9740 w 10152"/>
              <a:gd name="connsiteY39" fmla="*/ 2467 h 10132"/>
              <a:gd name="connsiteX40" fmla="*/ 9919 w 10152"/>
              <a:gd name="connsiteY40" fmla="*/ 2534 h 10132"/>
              <a:gd name="connsiteX41" fmla="*/ 10044 w 10152"/>
              <a:gd name="connsiteY41" fmla="*/ 2611 h 10132"/>
              <a:gd name="connsiteX42" fmla="*/ 10116 w 10152"/>
              <a:gd name="connsiteY42" fmla="*/ 2698 h 10132"/>
              <a:gd name="connsiteX43" fmla="*/ 10152 w 10152"/>
              <a:gd name="connsiteY43" fmla="*/ 2798 h 10132"/>
              <a:gd name="connsiteX44" fmla="*/ 10116 w 10152"/>
              <a:gd name="connsiteY44" fmla="*/ 2898 h 10132"/>
              <a:gd name="connsiteX45" fmla="*/ 10044 w 10152"/>
              <a:gd name="connsiteY45" fmla="*/ 2986 h 10132"/>
              <a:gd name="connsiteX46" fmla="*/ 9919 w 10152"/>
              <a:gd name="connsiteY46" fmla="*/ 3062 h 10132"/>
              <a:gd name="connsiteX47" fmla="*/ 9740 w 10152"/>
              <a:gd name="connsiteY47" fmla="*/ 3129 h 10132"/>
              <a:gd name="connsiteX48" fmla="*/ 9561 w 10152"/>
              <a:gd name="connsiteY48" fmla="*/ 3189 h 10132"/>
              <a:gd name="connsiteX49" fmla="*/ 9381 w 10152"/>
              <a:gd name="connsiteY49" fmla="*/ 3242 h 10132"/>
              <a:gd name="connsiteX50" fmla="*/ 9166 w 10152"/>
              <a:gd name="connsiteY50" fmla="*/ 3298 h 10132"/>
              <a:gd name="connsiteX51" fmla="*/ 8951 w 10152"/>
              <a:gd name="connsiteY51" fmla="*/ 3354 h 10132"/>
              <a:gd name="connsiteX52" fmla="*/ 8736 w 10152"/>
              <a:gd name="connsiteY52" fmla="*/ 3407 h 10132"/>
              <a:gd name="connsiteX53" fmla="*/ 8557 w 10152"/>
              <a:gd name="connsiteY53" fmla="*/ 3467 h 10132"/>
              <a:gd name="connsiteX54" fmla="*/ 8396 w 10152"/>
              <a:gd name="connsiteY54" fmla="*/ 3534 h 10132"/>
              <a:gd name="connsiteX55" fmla="*/ 8270 w 10152"/>
              <a:gd name="connsiteY55" fmla="*/ 3611 h 10132"/>
              <a:gd name="connsiteX56" fmla="*/ 8181 w 10152"/>
              <a:gd name="connsiteY56" fmla="*/ 3698 h 10132"/>
              <a:gd name="connsiteX57" fmla="*/ 8163 w 10152"/>
              <a:gd name="connsiteY57" fmla="*/ 3798 h 10132"/>
              <a:gd name="connsiteX58" fmla="*/ 8181 w 10152"/>
              <a:gd name="connsiteY58" fmla="*/ 3898 h 10132"/>
              <a:gd name="connsiteX59" fmla="*/ 8270 w 10152"/>
              <a:gd name="connsiteY59" fmla="*/ 3986 h 10132"/>
              <a:gd name="connsiteX60" fmla="*/ 8396 w 10152"/>
              <a:gd name="connsiteY60" fmla="*/ 4062 h 10132"/>
              <a:gd name="connsiteX61" fmla="*/ 8557 w 10152"/>
              <a:gd name="connsiteY61" fmla="*/ 4129 h 10132"/>
              <a:gd name="connsiteX62" fmla="*/ 8736 w 10152"/>
              <a:gd name="connsiteY62" fmla="*/ 4189 h 10132"/>
              <a:gd name="connsiteX63" fmla="*/ 8951 w 10152"/>
              <a:gd name="connsiteY63" fmla="*/ 4242 h 10132"/>
              <a:gd name="connsiteX64" fmla="*/ 9166 w 10152"/>
              <a:gd name="connsiteY64" fmla="*/ 4298 h 10132"/>
              <a:gd name="connsiteX65" fmla="*/ 9381 w 10152"/>
              <a:gd name="connsiteY65" fmla="*/ 4354 h 10132"/>
              <a:gd name="connsiteX66" fmla="*/ 9561 w 10152"/>
              <a:gd name="connsiteY66" fmla="*/ 4407 h 10132"/>
              <a:gd name="connsiteX67" fmla="*/ 9740 w 10152"/>
              <a:gd name="connsiteY67" fmla="*/ 4467 h 10132"/>
              <a:gd name="connsiteX68" fmla="*/ 9919 w 10152"/>
              <a:gd name="connsiteY68" fmla="*/ 4534 h 10132"/>
              <a:gd name="connsiteX69" fmla="*/ 10044 w 10152"/>
              <a:gd name="connsiteY69" fmla="*/ 4611 h 10132"/>
              <a:gd name="connsiteX70" fmla="*/ 10116 w 10152"/>
              <a:gd name="connsiteY70" fmla="*/ 4698 h 10132"/>
              <a:gd name="connsiteX71" fmla="*/ 10152 w 10152"/>
              <a:gd name="connsiteY71" fmla="*/ 4796 h 10132"/>
              <a:gd name="connsiteX72" fmla="*/ 10116 w 10152"/>
              <a:gd name="connsiteY72" fmla="*/ 4898 h 10132"/>
              <a:gd name="connsiteX73" fmla="*/ 10044 w 10152"/>
              <a:gd name="connsiteY73" fmla="*/ 4986 h 10132"/>
              <a:gd name="connsiteX74" fmla="*/ 9919 w 10152"/>
              <a:gd name="connsiteY74" fmla="*/ 5062 h 10132"/>
              <a:gd name="connsiteX75" fmla="*/ 9740 w 10152"/>
              <a:gd name="connsiteY75" fmla="*/ 5129 h 10132"/>
              <a:gd name="connsiteX76" fmla="*/ 9561 w 10152"/>
              <a:gd name="connsiteY76" fmla="*/ 5189 h 10132"/>
              <a:gd name="connsiteX77" fmla="*/ 9381 w 10152"/>
              <a:gd name="connsiteY77" fmla="*/ 5242 h 10132"/>
              <a:gd name="connsiteX78" fmla="*/ 9166 w 10152"/>
              <a:gd name="connsiteY78" fmla="*/ 5298 h 10132"/>
              <a:gd name="connsiteX79" fmla="*/ 8951 w 10152"/>
              <a:gd name="connsiteY79" fmla="*/ 5354 h 10132"/>
              <a:gd name="connsiteX80" fmla="*/ 8736 w 10152"/>
              <a:gd name="connsiteY80" fmla="*/ 5407 h 10132"/>
              <a:gd name="connsiteX81" fmla="*/ 8557 w 10152"/>
              <a:gd name="connsiteY81" fmla="*/ 5467 h 10132"/>
              <a:gd name="connsiteX82" fmla="*/ 8396 w 10152"/>
              <a:gd name="connsiteY82" fmla="*/ 5534 h 10132"/>
              <a:gd name="connsiteX83" fmla="*/ 8270 w 10152"/>
              <a:gd name="connsiteY83" fmla="*/ 5611 h 10132"/>
              <a:gd name="connsiteX84" fmla="*/ 8181 w 10152"/>
              <a:gd name="connsiteY84" fmla="*/ 5698 h 10132"/>
              <a:gd name="connsiteX85" fmla="*/ 8163 w 10152"/>
              <a:gd name="connsiteY85" fmla="*/ 5798 h 10132"/>
              <a:gd name="connsiteX86" fmla="*/ 8181 w 10152"/>
              <a:gd name="connsiteY86" fmla="*/ 5898 h 10132"/>
              <a:gd name="connsiteX87" fmla="*/ 8270 w 10152"/>
              <a:gd name="connsiteY87" fmla="*/ 5986 h 10132"/>
              <a:gd name="connsiteX88" fmla="*/ 8396 w 10152"/>
              <a:gd name="connsiteY88" fmla="*/ 6062 h 10132"/>
              <a:gd name="connsiteX89" fmla="*/ 8557 w 10152"/>
              <a:gd name="connsiteY89" fmla="*/ 6129 h 10132"/>
              <a:gd name="connsiteX90" fmla="*/ 8736 w 10152"/>
              <a:gd name="connsiteY90" fmla="*/ 6189 h 10132"/>
              <a:gd name="connsiteX91" fmla="*/ 8951 w 10152"/>
              <a:gd name="connsiteY91" fmla="*/ 6242 h 10132"/>
              <a:gd name="connsiteX92" fmla="*/ 9381 w 10152"/>
              <a:gd name="connsiteY92" fmla="*/ 6354 h 10132"/>
              <a:gd name="connsiteX93" fmla="*/ 9561 w 10152"/>
              <a:gd name="connsiteY93" fmla="*/ 6407 h 10132"/>
              <a:gd name="connsiteX94" fmla="*/ 9740 w 10152"/>
              <a:gd name="connsiteY94" fmla="*/ 6467 h 10132"/>
              <a:gd name="connsiteX95" fmla="*/ 9919 w 10152"/>
              <a:gd name="connsiteY95" fmla="*/ 6534 h 10132"/>
              <a:gd name="connsiteX96" fmla="*/ 10044 w 10152"/>
              <a:gd name="connsiteY96" fmla="*/ 6611 h 10132"/>
              <a:gd name="connsiteX97" fmla="*/ 10116 w 10152"/>
              <a:gd name="connsiteY97" fmla="*/ 6698 h 10132"/>
              <a:gd name="connsiteX98" fmla="*/ 10152 w 10152"/>
              <a:gd name="connsiteY98" fmla="*/ 6798 h 10132"/>
              <a:gd name="connsiteX99" fmla="*/ 10116 w 10152"/>
              <a:gd name="connsiteY99" fmla="*/ 6898 h 10132"/>
              <a:gd name="connsiteX100" fmla="*/ 10044 w 10152"/>
              <a:gd name="connsiteY100" fmla="*/ 6986 h 10132"/>
              <a:gd name="connsiteX101" fmla="*/ 9919 w 10152"/>
              <a:gd name="connsiteY101" fmla="*/ 7062 h 10132"/>
              <a:gd name="connsiteX102" fmla="*/ 9740 w 10152"/>
              <a:gd name="connsiteY102" fmla="*/ 7129 h 10132"/>
              <a:gd name="connsiteX103" fmla="*/ 9561 w 10152"/>
              <a:gd name="connsiteY103" fmla="*/ 7189 h 10132"/>
              <a:gd name="connsiteX104" fmla="*/ 9381 w 10152"/>
              <a:gd name="connsiteY104" fmla="*/ 7242 h 10132"/>
              <a:gd name="connsiteX105" fmla="*/ 9166 w 10152"/>
              <a:gd name="connsiteY105" fmla="*/ 7298 h 10132"/>
              <a:gd name="connsiteX106" fmla="*/ 8951 w 10152"/>
              <a:gd name="connsiteY106" fmla="*/ 7354 h 10132"/>
              <a:gd name="connsiteX107" fmla="*/ 8736 w 10152"/>
              <a:gd name="connsiteY107" fmla="*/ 7407 h 10132"/>
              <a:gd name="connsiteX108" fmla="*/ 8557 w 10152"/>
              <a:gd name="connsiteY108" fmla="*/ 7467 h 10132"/>
              <a:gd name="connsiteX109" fmla="*/ 8396 w 10152"/>
              <a:gd name="connsiteY109" fmla="*/ 7534 h 10132"/>
              <a:gd name="connsiteX110" fmla="*/ 8270 w 10152"/>
              <a:gd name="connsiteY110" fmla="*/ 7611 h 10132"/>
              <a:gd name="connsiteX111" fmla="*/ 8181 w 10152"/>
              <a:gd name="connsiteY111" fmla="*/ 7698 h 10132"/>
              <a:gd name="connsiteX112" fmla="*/ 8163 w 10152"/>
              <a:gd name="connsiteY112" fmla="*/ 7798 h 10132"/>
              <a:gd name="connsiteX113" fmla="*/ 8181 w 10152"/>
              <a:gd name="connsiteY113" fmla="*/ 7898 h 10132"/>
              <a:gd name="connsiteX114" fmla="*/ 8270 w 10152"/>
              <a:gd name="connsiteY114" fmla="*/ 7986 h 10132"/>
              <a:gd name="connsiteX115" fmla="*/ 8396 w 10152"/>
              <a:gd name="connsiteY115" fmla="*/ 8062 h 10132"/>
              <a:gd name="connsiteX116" fmla="*/ 8557 w 10152"/>
              <a:gd name="connsiteY116" fmla="*/ 8129 h 10132"/>
              <a:gd name="connsiteX117" fmla="*/ 8736 w 10152"/>
              <a:gd name="connsiteY117" fmla="*/ 8189 h 10132"/>
              <a:gd name="connsiteX118" fmla="*/ 8951 w 10152"/>
              <a:gd name="connsiteY118" fmla="*/ 8242 h 10132"/>
              <a:gd name="connsiteX119" fmla="*/ 9166 w 10152"/>
              <a:gd name="connsiteY119" fmla="*/ 8298 h 10132"/>
              <a:gd name="connsiteX120" fmla="*/ 9381 w 10152"/>
              <a:gd name="connsiteY120" fmla="*/ 8354 h 10132"/>
              <a:gd name="connsiteX121" fmla="*/ 9561 w 10152"/>
              <a:gd name="connsiteY121" fmla="*/ 8407 h 10132"/>
              <a:gd name="connsiteX122" fmla="*/ 9740 w 10152"/>
              <a:gd name="connsiteY122" fmla="*/ 8467 h 10132"/>
              <a:gd name="connsiteX123" fmla="*/ 9919 w 10152"/>
              <a:gd name="connsiteY123" fmla="*/ 8534 h 10132"/>
              <a:gd name="connsiteX124" fmla="*/ 10044 w 10152"/>
              <a:gd name="connsiteY124" fmla="*/ 8611 h 10132"/>
              <a:gd name="connsiteX125" fmla="*/ 10116 w 10152"/>
              <a:gd name="connsiteY125" fmla="*/ 8698 h 10132"/>
              <a:gd name="connsiteX126" fmla="*/ 10152 w 10152"/>
              <a:gd name="connsiteY126" fmla="*/ 8798 h 10132"/>
              <a:gd name="connsiteX127" fmla="*/ 10116 w 10152"/>
              <a:gd name="connsiteY127" fmla="*/ 8898 h 10132"/>
              <a:gd name="connsiteX128" fmla="*/ 10044 w 10152"/>
              <a:gd name="connsiteY128" fmla="*/ 8986 h 10132"/>
              <a:gd name="connsiteX129" fmla="*/ 9919 w 10152"/>
              <a:gd name="connsiteY129" fmla="*/ 9062 h 10132"/>
              <a:gd name="connsiteX130" fmla="*/ 9740 w 10152"/>
              <a:gd name="connsiteY130" fmla="*/ 9129 h 10132"/>
              <a:gd name="connsiteX131" fmla="*/ 9561 w 10152"/>
              <a:gd name="connsiteY131" fmla="*/ 9189 h 10132"/>
              <a:gd name="connsiteX132" fmla="*/ 9381 w 10152"/>
              <a:gd name="connsiteY132" fmla="*/ 9242 h 10132"/>
              <a:gd name="connsiteX133" fmla="*/ 9166 w 10152"/>
              <a:gd name="connsiteY133" fmla="*/ 9298 h 10132"/>
              <a:gd name="connsiteX134" fmla="*/ 8951 w 10152"/>
              <a:gd name="connsiteY134" fmla="*/ 9354 h 10132"/>
              <a:gd name="connsiteX135" fmla="*/ 8736 w 10152"/>
              <a:gd name="connsiteY135" fmla="*/ 9407 h 10132"/>
              <a:gd name="connsiteX136" fmla="*/ 8557 w 10152"/>
              <a:gd name="connsiteY136" fmla="*/ 9467 h 10132"/>
              <a:gd name="connsiteX137" fmla="*/ 8396 w 10152"/>
              <a:gd name="connsiteY137" fmla="*/ 9534 h 10132"/>
              <a:gd name="connsiteX138" fmla="*/ 8270 w 10152"/>
              <a:gd name="connsiteY138" fmla="*/ 9611 h 10132"/>
              <a:gd name="connsiteX139" fmla="*/ 8181 w 10152"/>
              <a:gd name="connsiteY139" fmla="*/ 9698 h 10132"/>
              <a:gd name="connsiteX140" fmla="*/ 8163 w 10152"/>
              <a:gd name="connsiteY140" fmla="*/ 10118 h 10132"/>
              <a:gd name="connsiteX141" fmla="*/ 0 w 10152"/>
              <a:gd name="connsiteY141" fmla="*/ 10132 h 10132"/>
              <a:gd name="connsiteX142" fmla="*/ 152 w 10152"/>
              <a:gd name="connsiteY142" fmla="*/ 98 h 10132"/>
              <a:gd name="connsiteX0" fmla="*/ 152 w 10152"/>
              <a:gd name="connsiteY0" fmla="*/ 97 h 10131"/>
              <a:gd name="connsiteX1" fmla="*/ 6601 w 10152"/>
              <a:gd name="connsiteY1" fmla="*/ 94 h 10131"/>
              <a:gd name="connsiteX2" fmla="*/ 6868 w 10152"/>
              <a:gd name="connsiteY2" fmla="*/ 22 h 10131"/>
              <a:gd name="connsiteX3" fmla="*/ 7141 w 10152"/>
              <a:gd name="connsiteY3" fmla="*/ 7 h 10131"/>
              <a:gd name="connsiteX4" fmla="*/ 8415 w 10152"/>
              <a:gd name="connsiteY4" fmla="*/ 93 h 10131"/>
              <a:gd name="connsiteX5" fmla="*/ 8557 w 10152"/>
              <a:gd name="connsiteY5" fmla="*/ 128 h 10131"/>
              <a:gd name="connsiteX6" fmla="*/ 8736 w 10152"/>
              <a:gd name="connsiteY6" fmla="*/ 188 h 10131"/>
              <a:gd name="connsiteX7" fmla="*/ 8951 w 10152"/>
              <a:gd name="connsiteY7" fmla="*/ 241 h 10131"/>
              <a:gd name="connsiteX8" fmla="*/ 9166 w 10152"/>
              <a:gd name="connsiteY8" fmla="*/ 297 h 10131"/>
              <a:gd name="connsiteX9" fmla="*/ 9381 w 10152"/>
              <a:gd name="connsiteY9" fmla="*/ 353 h 10131"/>
              <a:gd name="connsiteX10" fmla="*/ 9561 w 10152"/>
              <a:gd name="connsiteY10" fmla="*/ 406 h 10131"/>
              <a:gd name="connsiteX11" fmla="*/ 9740 w 10152"/>
              <a:gd name="connsiteY11" fmla="*/ 466 h 10131"/>
              <a:gd name="connsiteX12" fmla="*/ 9919 w 10152"/>
              <a:gd name="connsiteY12" fmla="*/ 533 h 10131"/>
              <a:gd name="connsiteX13" fmla="*/ 10044 w 10152"/>
              <a:gd name="connsiteY13" fmla="*/ 610 h 10131"/>
              <a:gd name="connsiteX14" fmla="*/ 10116 w 10152"/>
              <a:gd name="connsiteY14" fmla="*/ 697 h 10131"/>
              <a:gd name="connsiteX15" fmla="*/ 10152 w 10152"/>
              <a:gd name="connsiteY15" fmla="*/ 797 h 10131"/>
              <a:gd name="connsiteX16" fmla="*/ 10116 w 10152"/>
              <a:gd name="connsiteY16" fmla="*/ 897 h 10131"/>
              <a:gd name="connsiteX17" fmla="*/ 10044 w 10152"/>
              <a:gd name="connsiteY17" fmla="*/ 985 h 10131"/>
              <a:gd name="connsiteX18" fmla="*/ 9919 w 10152"/>
              <a:gd name="connsiteY18" fmla="*/ 1061 h 10131"/>
              <a:gd name="connsiteX19" fmla="*/ 9740 w 10152"/>
              <a:gd name="connsiteY19" fmla="*/ 1128 h 10131"/>
              <a:gd name="connsiteX20" fmla="*/ 9561 w 10152"/>
              <a:gd name="connsiteY20" fmla="*/ 1188 h 10131"/>
              <a:gd name="connsiteX21" fmla="*/ 9381 w 10152"/>
              <a:gd name="connsiteY21" fmla="*/ 1241 h 10131"/>
              <a:gd name="connsiteX22" fmla="*/ 9166 w 10152"/>
              <a:gd name="connsiteY22" fmla="*/ 1297 h 10131"/>
              <a:gd name="connsiteX23" fmla="*/ 8951 w 10152"/>
              <a:gd name="connsiteY23" fmla="*/ 1353 h 10131"/>
              <a:gd name="connsiteX24" fmla="*/ 8736 w 10152"/>
              <a:gd name="connsiteY24" fmla="*/ 1406 h 10131"/>
              <a:gd name="connsiteX25" fmla="*/ 8557 w 10152"/>
              <a:gd name="connsiteY25" fmla="*/ 1466 h 10131"/>
              <a:gd name="connsiteX26" fmla="*/ 8396 w 10152"/>
              <a:gd name="connsiteY26" fmla="*/ 1533 h 10131"/>
              <a:gd name="connsiteX27" fmla="*/ 8270 w 10152"/>
              <a:gd name="connsiteY27" fmla="*/ 1610 h 10131"/>
              <a:gd name="connsiteX28" fmla="*/ 8181 w 10152"/>
              <a:gd name="connsiteY28" fmla="*/ 1697 h 10131"/>
              <a:gd name="connsiteX29" fmla="*/ 8163 w 10152"/>
              <a:gd name="connsiteY29" fmla="*/ 1797 h 10131"/>
              <a:gd name="connsiteX30" fmla="*/ 8181 w 10152"/>
              <a:gd name="connsiteY30" fmla="*/ 1897 h 10131"/>
              <a:gd name="connsiteX31" fmla="*/ 8270 w 10152"/>
              <a:gd name="connsiteY31" fmla="*/ 1985 h 10131"/>
              <a:gd name="connsiteX32" fmla="*/ 8396 w 10152"/>
              <a:gd name="connsiteY32" fmla="*/ 2061 h 10131"/>
              <a:gd name="connsiteX33" fmla="*/ 8557 w 10152"/>
              <a:gd name="connsiteY33" fmla="*/ 2128 h 10131"/>
              <a:gd name="connsiteX34" fmla="*/ 8736 w 10152"/>
              <a:gd name="connsiteY34" fmla="*/ 2188 h 10131"/>
              <a:gd name="connsiteX35" fmla="*/ 8951 w 10152"/>
              <a:gd name="connsiteY35" fmla="*/ 2241 h 10131"/>
              <a:gd name="connsiteX36" fmla="*/ 9166 w 10152"/>
              <a:gd name="connsiteY36" fmla="*/ 2297 h 10131"/>
              <a:gd name="connsiteX37" fmla="*/ 9381 w 10152"/>
              <a:gd name="connsiteY37" fmla="*/ 2353 h 10131"/>
              <a:gd name="connsiteX38" fmla="*/ 9561 w 10152"/>
              <a:gd name="connsiteY38" fmla="*/ 2406 h 10131"/>
              <a:gd name="connsiteX39" fmla="*/ 9740 w 10152"/>
              <a:gd name="connsiteY39" fmla="*/ 2466 h 10131"/>
              <a:gd name="connsiteX40" fmla="*/ 9919 w 10152"/>
              <a:gd name="connsiteY40" fmla="*/ 2533 h 10131"/>
              <a:gd name="connsiteX41" fmla="*/ 10044 w 10152"/>
              <a:gd name="connsiteY41" fmla="*/ 2610 h 10131"/>
              <a:gd name="connsiteX42" fmla="*/ 10116 w 10152"/>
              <a:gd name="connsiteY42" fmla="*/ 2697 h 10131"/>
              <a:gd name="connsiteX43" fmla="*/ 10152 w 10152"/>
              <a:gd name="connsiteY43" fmla="*/ 2797 h 10131"/>
              <a:gd name="connsiteX44" fmla="*/ 10116 w 10152"/>
              <a:gd name="connsiteY44" fmla="*/ 2897 h 10131"/>
              <a:gd name="connsiteX45" fmla="*/ 10044 w 10152"/>
              <a:gd name="connsiteY45" fmla="*/ 2985 h 10131"/>
              <a:gd name="connsiteX46" fmla="*/ 9919 w 10152"/>
              <a:gd name="connsiteY46" fmla="*/ 3061 h 10131"/>
              <a:gd name="connsiteX47" fmla="*/ 9740 w 10152"/>
              <a:gd name="connsiteY47" fmla="*/ 3128 h 10131"/>
              <a:gd name="connsiteX48" fmla="*/ 9561 w 10152"/>
              <a:gd name="connsiteY48" fmla="*/ 3188 h 10131"/>
              <a:gd name="connsiteX49" fmla="*/ 9381 w 10152"/>
              <a:gd name="connsiteY49" fmla="*/ 3241 h 10131"/>
              <a:gd name="connsiteX50" fmla="*/ 9166 w 10152"/>
              <a:gd name="connsiteY50" fmla="*/ 3297 h 10131"/>
              <a:gd name="connsiteX51" fmla="*/ 8951 w 10152"/>
              <a:gd name="connsiteY51" fmla="*/ 3353 h 10131"/>
              <a:gd name="connsiteX52" fmla="*/ 8736 w 10152"/>
              <a:gd name="connsiteY52" fmla="*/ 3406 h 10131"/>
              <a:gd name="connsiteX53" fmla="*/ 8557 w 10152"/>
              <a:gd name="connsiteY53" fmla="*/ 3466 h 10131"/>
              <a:gd name="connsiteX54" fmla="*/ 8396 w 10152"/>
              <a:gd name="connsiteY54" fmla="*/ 3533 h 10131"/>
              <a:gd name="connsiteX55" fmla="*/ 8270 w 10152"/>
              <a:gd name="connsiteY55" fmla="*/ 3610 h 10131"/>
              <a:gd name="connsiteX56" fmla="*/ 8181 w 10152"/>
              <a:gd name="connsiteY56" fmla="*/ 3697 h 10131"/>
              <a:gd name="connsiteX57" fmla="*/ 8163 w 10152"/>
              <a:gd name="connsiteY57" fmla="*/ 3797 h 10131"/>
              <a:gd name="connsiteX58" fmla="*/ 8181 w 10152"/>
              <a:gd name="connsiteY58" fmla="*/ 3897 h 10131"/>
              <a:gd name="connsiteX59" fmla="*/ 8270 w 10152"/>
              <a:gd name="connsiteY59" fmla="*/ 3985 h 10131"/>
              <a:gd name="connsiteX60" fmla="*/ 8396 w 10152"/>
              <a:gd name="connsiteY60" fmla="*/ 4061 h 10131"/>
              <a:gd name="connsiteX61" fmla="*/ 8557 w 10152"/>
              <a:gd name="connsiteY61" fmla="*/ 4128 h 10131"/>
              <a:gd name="connsiteX62" fmla="*/ 8736 w 10152"/>
              <a:gd name="connsiteY62" fmla="*/ 4188 h 10131"/>
              <a:gd name="connsiteX63" fmla="*/ 8951 w 10152"/>
              <a:gd name="connsiteY63" fmla="*/ 4241 h 10131"/>
              <a:gd name="connsiteX64" fmla="*/ 9166 w 10152"/>
              <a:gd name="connsiteY64" fmla="*/ 4297 h 10131"/>
              <a:gd name="connsiteX65" fmla="*/ 9381 w 10152"/>
              <a:gd name="connsiteY65" fmla="*/ 4353 h 10131"/>
              <a:gd name="connsiteX66" fmla="*/ 9561 w 10152"/>
              <a:gd name="connsiteY66" fmla="*/ 4406 h 10131"/>
              <a:gd name="connsiteX67" fmla="*/ 9740 w 10152"/>
              <a:gd name="connsiteY67" fmla="*/ 4466 h 10131"/>
              <a:gd name="connsiteX68" fmla="*/ 9919 w 10152"/>
              <a:gd name="connsiteY68" fmla="*/ 4533 h 10131"/>
              <a:gd name="connsiteX69" fmla="*/ 10044 w 10152"/>
              <a:gd name="connsiteY69" fmla="*/ 4610 h 10131"/>
              <a:gd name="connsiteX70" fmla="*/ 10116 w 10152"/>
              <a:gd name="connsiteY70" fmla="*/ 4697 h 10131"/>
              <a:gd name="connsiteX71" fmla="*/ 10152 w 10152"/>
              <a:gd name="connsiteY71" fmla="*/ 4795 h 10131"/>
              <a:gd name="connsiteX72" fmla="*/ 10116 w 10152"/>
              <a:gd name="connsiteY72" fmla="*/ 4897 h 10131"/>
              <a:gd name="connsiteX73" fmla="*/ 10044 w 10152"/>
              <a:gd name="connsiteY73" fmla="*/ 4985 h 10131"/>
              <a:gd name="connsiteX74" fmla="*/ 9919 w 10152"/>
              <a:gd name="connsiteY74" fmla="*/ 5061 h 10131"/>
              <a:gd name="connsiteX75" fmla="*/ 9740 w 10152"/>
              <a:gd name="connsiteY75" fmla="*/ 5128 h 10131"/>
              <a:gd name="connsiteX76" fmla="*/ 9561 w 10152"/>
              <a:gd name="connsiteY76" fmla="*/ 5188 h 10131"/>
              <a:gd name="connsiteX77" fmla="*/ 9381 w 10152"/>
              <a:gd name="connsiteY77" fmla="*/ 5241 h 10131"/>
              <a:gd name="connsiteX78" fmla="*/ 9166 w 10152"/>
              <a:gd name="connsiteY78" fmla="*/ 5297 h 10131"/>
              <a:gd name="connsiteX79" fmla="*/ 8951 w 10152"/>
              <a:gd name="connsiteY79" fmla="*/ 5353 h 10131"/>
              <a:gd name="connsiteX80" fmla="*/ 8736 w 10152"/>
              <a:gd name="connsiteY80" fmla="*/ 5406 h 10131"/>
              <a:gd name="connsiteX81" fmla="*/ 8557 w 10152"/>
              <a:gd name="connsiteY81" fmla="*/ 5466 h 10131"/>
              <a:gd name="connsiteX82" fmla="*/ 8396 w 10152"/>
              <a:gd name="connsiteY82" fmla="*/ 5533 h 10131"/>
              <a:gd name="connsiteX83" fmla="*/ 8270 w 10152"/>
              <a:gd name="connsiteY83" fmla="*/ 5610 h 10131"/>
              <a:gd name="connsiteX84" fmla="*/ 8181 w 10152"/>
              <a:gd name="connsiteY84" fmla="*/ 5697 h 10131"/>
              <a:gd name="connsiteX85" fmla="*/ 8163 w 10152"/>
              <a:gd name="connsiteY85" fmla="*/ 5797 h 10131"/>
              <a:gd name="connsiteX86" fmla="*/ 8181 w 10152"/>
              <a:gd name="connsiteY86" fmla="*/ 5897 h 10131"/>
              <a:gd name="connsiteX87" fmla="*/ 8270 w 10152"/>
              <a:gd name="connsiteY87" fmla="*/ 5985 h 10131"/>
              <a:gd name="connsiteX88" fmla="*/ 8396 w 10152"/>
              <a:gd name="connsiteY88" fmla="*/ 6061 h 10131"/>
              <a:gd name="connsiteX89" fmla="*/ 8557 w 10152"/>
              <a:gd name="connsiteY89" fmla="*/ 6128 h 10131"/>
              <a:gd name="connsiteX90" fmla="*/ 8736 w 10152"/>
              <a:gd name="connsiteY90" fmla="*/ 6188 h 10131"/>
              <a:gd name="connsiteX91" fmla="*/ 8951 w 10152"/>
              <a:gd name="connsiteY91" fmla="*/ 6241 h 10131"/>
              <a:gd name="connsiteX92" fmla="*/ 9381 w 10152"/>
              <a:gd name="connsiteY92" fmla="*/ 6353 h 10131"/>
              <a:gd name="connsiteX93" fmla="*/ 9561 w 10152"/>
              <a:gd name="connsiteY93" fmla="*/ 6406 h 10131"/>
              <a:gd name="connsiteX94" fmla="*/ 9740 w 10152"/>
              <a:gd name="connsiteY94" fmla="*/ 6466 h 10131"/>
              <a:gd name="connsiteX95" fmla="*/ 9919 w 10152"/>
              <a:gd name="connsiteY95" fmla="*/ 6533 h 10131"/>
              <a:gd name="connsiteX96" fmla="*/ 10044 w 10152"/>
              <a:gd name="connsiteY96" fmla="*/ 6610 h 10131"/>
              <a:gd name="connsiteX97" fmla="*/ 10116 w 10152"/>
              <a:gd name="connsiteY97" fmla="*/ 6697 h 10131"/>
              <a:gd name="connsiteX98" fmla="*/ 10152 w 10152"/>
              <a:gd name="connsiteY98" fmla="*/ 6797 h 10131"/>
              <a:gd name="connsiteX99" fmla="*/ 10116 w 10152"/>
              <a:gd name="connsiteY99" fmla="*/ 6897 h 10131"/>
              <a:gd name="connsiteX100" fmla="*/ 10044 w 10152"/>
              <a:gd name="connsiteY100" fmla="*/ 6985 h 10131"/>
              <a:gd name="connsiteX101" fmla="*/ 9919 w 10152"/>
              <a:gd name="connsiteY101" fmla="*/ 7061 h 10131"/>
              <a:gd name="connsiteX102" fmla="*/ 9740 w 10152"/>
              <a:gd name="connsiteY102" fmla="*/ 7128 h 10131"/>
              <a:gd name="connsiteX103" fmla="*/ 9561 w 10152"/>
              <a:gd name="connsiteY103" fmla="*/ 7188 h 10131"/>
              <a:gd name="connsiteX104" fmla="*/ 9381 w 10152"/>
              <a:gd name="connsiteY104" fmla="*/ 7241 h 10131"/>
              <a:gd name="connsiteX105" fmla="*/ 9166 w 10152"/>
              <a:gd name="connsiteY105" fmla="*/ 7297 h 10131"/>
              <a:gd name="connsiteX106" fmla="*/ 8951 w 10152"/>
              <a:gd name="connsiteY106" fmla="*/ 7353 h 10131"/>
              <a:gd name="connsiteX107" fmla="*/ 8736 w 10152"/>
              <a:gd name="connsiteY107" fmla="*/ 7406 h 10131"/>
              <a:gd name="connsiteX108" fmla="*/ 8557 w 10152"/>
              <a:gd name="connsiteY108" fmla="*/ 7466 h 10131"/>
              <a:gd name="connsiteX109" fmla="*/ 8396 w 10152"/>
              <a:gd name="connsiteY109" fmla="*/ 7533 h 10131"/>
              <a:gd name="connsiteX110" fmla="*/ 8270 w 10152"/>
              <a:gd name="connsiteY110" fmla="*/ 7610 h 10131"/>
              <a:gd name="connsiteX111" fmla="*/ 8181 w 10152"/>
              <a:gd name="connsiteY111" fmla="*/ 7697 h 10131"/>
              <a:gd name="connsiteX112" fmla="*/ 8163 w 10152"/>
              <a:gd name="connsiteY112" fmla="*/ 7797 h 10131"/>
              <a:gd name="connsiteX113" fmla="*/ 8181 w 10152"/>
              <a:gd name="connsiteY113" fmla="*/ 7897 h 10131"/>
              <a:gd name="connsiteX114" fmla="*/ 8270 w 10152"/>
              <a:gd name="connsiteY114" fmla="*/ 7985 h 10131"/>
              <a:gd name="connsiteX115" fmla="*/ 8396 w 10152"/>
              <a:gd name="connsiteY115" fmla="*/ 8061 h 10131"/>
              <a:gd name="connsiteX116" fmla="*/ 8557 w 10152"/>
              <a:gd name="connsiteY116" fmla="*/ 8128 h 10131"/>
              <a:gd name="connsiteX117" fmla="*/ 8736 w 10152"/>
              <a:gd name="connsiteY117" fmla="*/ 8188 h 10131"/>
              <a:gd name="connsiteX118" fmla="*/ 8951 w 10152"/>
              <a:gd name="connsiteY118" fmla="*/ 8241 h 10131"/>
              <a:gd name="connsiteX119" fmla="*/ 9166 w 10152"/>
              <a:gd name="connsiteY119" fmla="*/ 8297 h 10131"/>
              <a:gd name="connsiteX120" fmla="*/ 9381 w 10152"/>
              <a:gd name="connsiteY120" fmla="*/ 8353 h 10131"/>
              <a:gd name="connsiteX121" fmla="*/ 9561 w 10152"/>
              <a:gd name="connsiteY121" fmla="*/ 8406 h 10131"/>
              <a:gd name="connsiteX122" fmla="*/ 9740 w 10152"/>
              <a:gd name="connsiteY122" fmla="*/ 8466 h 10131"/>
              <a:gd name="connsiteX123" fmla="*/ 9919 w 10152"/>
              <a:gd name="connsiteY123" fmla="*/ 8533 h 10131"/>
              <a:gd name="connsiteX124" fmla="*/ 10044 w 10152"/>
              <a:gd name="connsiteY124" fmla="*/ 8610 h 10131"/>
              <a:gd name="connsiteX125" fmla="*/ 10116 w 10152"/>
              <a:gd name="connsiteY125" fmla="*/ 8697 h 10131"/>
              <a:gd name="connsiteX126" fmla="*/ 10152 w 10152"/>
              <a:gd name="connsiteY126" fmla="*/ 8797 h 10131"/>
              <a:gd name="connsiteX127" fmla="*/ 10116 w 10152"/>
              <a:gd name="connsiteY127" fmla="*/ 8897 h 10131"/>
              <a:gd name="connsiteX128" fmla="*/ 10044 w 10152"/>
              <a:gd name="connsiteY128" fmla="*/ 8985 h 10131"/>
              <a:gd name="connsiteX129" fmla="*/ 9919 w 10152"/>
              <a:gd name="connsiteY129" fmla="*/ 9061 h 10131"/>
              <a:gd name="connsiteX130" fmla="*/ 9740 w 10152"/>
              <a:gd name="connsiteY130" fmla="*/ 9128 h 10131"/>
              <a:gd name="connsiteX131" fmla="*/ 9561 w 10152"/>
              <a:gd name="connsiteY131" fmla="*/ 9188 h 10131"/>
              <a:gd name="connsiteX132" fmla="*/ 9381 w 10152"/>
              <a:gd name="connsiteY132" fmla="*/ 9241 h 10131"/>
              <a:gd name="connsiteX133" fmla="*/ 9166 w 10152"/>
              <a:gd name="connsiteY133" fmla="*/ 9297 h 10131"/>
              <a:gd name="connsiteX134" fmla="*/ 8951 w 10152"/>
              <a:gd name="connsiteY134" fmla="*/ 9353 h 10131"/>
              <a:gd name="connsiteX135" fmla="*/ 8736 w 10152"/>
              <a:gd name="connsiteY135" fmla="*/ 9406 h 10131"/>
              <a:gd name="connsiteX136" fmla="*/ 8557 w 10152"/>
              <a:gd name="connsiteY136" fmla="*/ 9466 h 10131"/>
              <a:gd name="connsiteX137" fmla="*/ 8396 w 10152"/>
              <a:gd name="connsiteY137" fmla="*/ 9533 h 10131"/>
              <a:gd name="connsiteX138" fmla="*/ 8270 w 10152"/>
              <a:gd name="connsiteY138" fmla="*/ 9610 h 10131"/>
              <a:gd name="connsiteX139" fmla="*/ 8181 w 10152"/>
              <a:gd name="connsiteY139" fmla="*/ 9697 h 10131"/>
              <a:gd name="connsiteX140" fmla="*/ 8163 w 10152"/>
              <a:gd name="connsiteY140" fmla="*/ 10117 h 10131"/>
              <a:gd name="connsiteX141" fmla="*/ 0 w 10152"/>
              <a:gd name="connsiteY141" fmla="*/ 10131 h 10131"/>
              <a:gd name="connsiteX142" fmla="*/ 152 w 10152"/>
              <a:gd name="connsiteY142" fmla="*/ 97 h 10131"/>
              <a:gd name="connsiteX0" fmla="*/ 152 w 10152"/>
              <a:gd name="connsiteY0" fmla="*/ 82 h 10116"/>
              <a:gd name="connsiteX1" fmla="*/ 6601 w 10152"/>
              <a:gd name="connsiteY1" fmla="*/ 79 h 10116"/>
              <a:gd name="connsiteX2" fmla="*/ 6868 w 10152"/>
              <a:gd name="connsiteY2" fmla="*/ 7 h 10116"/>
              <a:gd name="connsiteX3" fmla="*/ 8435 w 10152"/>
              <a:gd name="connsiteY3" fmla="*/ 96 h 10116"/>
              <a:gd name="connsiteX4" fmla="*/ 8415 w 10152"/>
              <a:gd name="connsiteY4" fmla="*/ 78 h 10116"/>
              <a:gd name="connsiteX5" fmla="*/ 8557 w 10152"/>
              <a:gd name="connsiteY5" fmla="*/ 113 h 10116"/>
              <a:gd name="connsiteX6" fmla="*/ 8736 w 10152"/>
              <a:gd name="connsiteY6" fmla="*/ 173 h 10116"/>
              <a:gd name="connsiteX7" fmla="*/ 8951 w 10152"/>
              <a:gd name="connsiteY7" fmla="*/ 226 h 10116"/>
              <a:gd name="connsiteX8" fmla="*/ 9166 w 10152"/>
              <a:gd name="connsiteY8" fmla="*/ 282 h 10116"/>
              <a:gd name="connsiteX9" fmla="*/ 9381 w 10152"/>
              <a:gd name="connsiteY9" fmla="*/ 338 h 10116"/>
              <a:gd name="connsiteX10" fmla="*/ 9561 w 10152"/>
              <a:gd name="connsiteY10" fmla="*/ 391 h 10116"/>
              <a:gd name="connsiteX11" fmla="*/ 9740 w 10152"/>
              <a:gd name="connsiteY11" fmla="*/ 451 h 10116"/>
              <a:gd name="connsiteX12" fmla="*/ 9919 w 10152"/>
              <a:gd name="connsiteY12" fmla="*/ 518 h 10116"/>
              <a:gd name="connsiteX13" fmla="*/ 10044 w 10152"/>
              <a:gd name="connsiteY13" fmla="*/ 595 h 10116"/>
              <a:gd name="connsiteX14" fmla="*/ 10116 w 10152"/>
              <a:gd name="connsiteY14" fmla="*/ 682 h 10116"/>
              <a:gd name="connsiteX15" fmla="*/ 10152 w 10152"/>
              <a:gd name="connsiteY15" fmla="*/ 782 h 10116"/>
              <a:gd name="connsiteX16" fmla="*/ 10116 w 10152"/>
              <a:gd name="connsiteY16" fmla="*/ 882 h 10116"/>
              <a:gd name="connsiteX17" fmla="*/ 10044 w 10152"/>
              <a:gd name="connsiteY17" fmla="*/ 970 h 10116"/>
              <a:gd name="connsiteX18" fmla="*/ 9919 w 10152"/>
              <a:gd name="connsiteY18" fmla="*/ 1046 h 10116"/>
              <a:gd name="connsiteX19" fmla="*/ 9740 w 10152"/>
              <a:gd name="connsiteY19" fmla="*/ 1113 h 10116"/>
              <a:gd name="connsiteX20" fmla="*/ 9561 w 10152"/>
              <a:gd name="connsiteY20" fmla="*/ 1173 h 10116"/>
              <a:gd name="connsiteX21" fmla="*/ 9381 w 10152"/>
              <a:gd name="connsiteY21" fmla="*/ 1226 h 10116"/>
              <a:gd name="connsiteX22" fmla="*/ 9166 w 10152"/>
              <a:gd name="connsiteY22" fmla="*/ 1282 h 10116"/>
              <a:gd name="connsiteX23" fmla="*/ 8951 w 10152"/>
              <a:gd name="connsiteY23" fmla="*/ 1338 h 10116"/>
              <a:gd name="connsiteX24" fmla="*/ 8736 w 10152"/>
              <a:gd name="connsiteY24" fmla="*/ 1391 h 10116"/>
              <a:gd name="connsiteX25" fmla="*/ 8557 w 10152"/>
              <a:gd name="connsiteY25" fmla="*/ 1451 h 10116"/>
              <a:gd name="connsiteX26" fmla="*/ 8396 w 10152"/>
              <a:gd name="connsiteY26" fmla="*/ 1518 h 10116"/>
              <a:gd name="connsiteX27" fmla="*/ 8270 w 10152"/>
              <a:gd name="connsiteY27" fmla="*/ 1595 h 10116"/>
              <a:gd name="connsiteX28" fmla="*/ 8181 w 10152"/>
              <a:gd name="connsiteY28" fmla="*/ 1682 h 10116"/>
              <a:gd name="connsiteX29" fmla="*/ 8163 w 10152"/>
              <a:gd name="connsiteY29" fmla="*/ 1782 h 10116"/>
              <a:gd name="connsiteX30" fmla="*/ 8181 w 10152"/>
              <a:gd name="connsiteY30" fmla="*/ 1882 h 10116"/>
              <a:gd name="connsiteX31" fmla="*/ 8270 w 10152"/>
              <a:gd name="connsiteY31" fmla="*/ 1970 h 10116"/>
              <a:gd name="connsiteX32" fmla="*/ 8396 w 10152"/>
              <a:gd name="connsiteY32" fmla="*/ 2046 h 10116"/>
              <a:gd name="connsiteX33" fmla="*/ 8557 w 10152"/>
              <a:gd name="connsiteY33" fmla="*/ 2113 h 10116"/>
              <a:gd name="connsiteX34" fmla="*/ 8736 w 10152"/>
              <a:gd name="connsiteY34" fmla="*/ 2173 h 10116"/>
              <a:gd name="connsiteX35" fmla="*/ 8951 w 10152"/>
              <a:gd name="connsiteY35" fmla="*/ 2226 h 10116"/>
              <a:gd name="connsiteX36" fmla="*/ 9166 w 10152"/>
              <a:gd name="connsiteY36" fmla="*/ 2282 h 10116"/>
              <a:gd name="connsiteX37" fmla="*/ 9381 w 10152"/>
              <a:gd name="connsiteY37" fmla="*/ 2338 h 10116"/>
              <a:gd name="connsiteX38" fmla="*/ 9561 w 10152"/>
              <a:gd name="connsiteY38" fmla="*/ 2391 h 10116"/>
              <a:gd name="connsiteX39" fmla="*/ 9740 w 10152"/>
              <a:gd name="connsiteY39" fmla="*/ 2451 h 10116"/>
              <a:gd name="connsiteX40" fmla="*/ 9919 w 10152"/>
              <a:gd name="connsiteY40" fmla="*/ 2518 h 10116"/>
              <a:gd name="connsiteX41" fmla="*/ 10044 w 10152"/>
              <a:gd name="connsiteY41" fmla="*/ 2595 h 10116"/>
              <a:gd name="connsiteX42" fmla="*/ 10116 w 10152"/>
              <a:gd name="connsiteY42" fmla="*/ 2682 h 10116"/>
              <a:gd name="connsiteX43" fmla="*/ 10152 w 10152"/>
              <a:gd name="connsiteY43" fmla="*/ 2782 h 10116"/>
              <a:gd name="connsiteX44" fmla="*/ 10116 w 10152"/>
              <a:gd name="connsiteY44" fmla="*/ 2882 h 10116"/>
              <a:gd name="connsiteX45" fmla="*/ 10044 w 10152"/>
              <a:gd name="connsiteY45" fmla="*/ 2970 h 10116"/>
              <a:gd name="connsiteX46" fmla="*/ 9919 w 10152"/>
              <a:gd name="connsiteY46" fmla="*/ 3046 h 10116"/>
              <a:gd name="connsiteX47" fmla="*/ 9740 w 10152"/>
              <a:gd name="connsiteY47" fmla="*/ 3113 h 10116"/>
              <a:gd name="connsiteX48" fmla="*/ 9561 w 10152"/>
              <a:gd name="connsiteY48" fmla="*/ 3173 h 10116"/>
              <a:gd name="connsiteX49" fmla="*/ 9381 w 10152"/>
              <a:gd name="connsiteY49" fmla="*/ 3226 h 10116"/>
              <a:gd name="connsiteX50" fmla="*/ 9166 w 10152"/>
              <a:gd name="connsiteY50" fmla="*/ 3282 h 10116"/>
              <a:gd name="connsiteX51" fmla="*/ 8951 w 10152"/>
              <a:gd name="connsiteY51" fmla="*/ 3338 h 10116"/>
              <a:gd name="connsiteX52" fmla="*/ 8736 w 10152"/>
              <a:gd name="connsiteY52" fmla="*/ 3391 h 10116"/>
              <a:gd name="connsiteX53" fmla="*/ 8557 w 10152"/>
              <a:gd name="connsiteY53" fmla="*/ 3451 h 10116"/>
              <a:gd name="connsiteX54" fmla="*/ 8396 w 10152"/>
              <a:gd name="connsiteY54" fmla="*/ 3518 h 10116"/>
              <a:gd name="connsiteX55" fmla="*/ 8270 w 10152"/>
              <a:gd name="connsiteY55" fmla="*/ 3595 h 10116"/>
              <a:gd name="connsiteX56" fmla="*/ 8181 w 10152"/>
              <a:gd name="connsiteY56" fmla="*/ 3682 h 10116"/>
              <a:gd name="connsiteX57" fmla="*/ 8163 w 10152"/>
              <a:gd name="connsiteY57" fmla="*/ 3782 h 10116"/>
              <a:gd name="connsiteX58" fmla="*/ 8181 w 10152"/>
              <a:gd name="connsiteY58" fmla="*/ 3882 h 10116"/>
              <a:gd name="connsiteX59" fmla="*/ 8270 w 10152"/>
              <a:gd name="connsiteY59" fmla="*/ 3970 h 10116"/>
              <a:gd name="connsiteX60" fmla="*/ 8396 w 10152"/>
              <a:gd name="connsiteY60" fmla="*/ 4046 h 10116"/>
              <a:gd name="connsiteX61" fmla="*/ 8557 w 10152"/>
              <a:gd name="connsiteY61" fmla="*/ 4113 h 10116"/>
              <a:gd name="connsiteX62" fmla="*/ 8736 w 10152"/>
              <a:gd name="connsiteY62" fmla="*/ 4173 h 10116"/>
              <a:gd name="connsiteX63" fmla="*/ 8951 w 10152"/>
              <a:gd name="connsiteY63" fmla="*/ 4226 h 10116"/>
              <a:gd name="connsiteX64" fmla="*/ 9166 w 10152"/>
              <a:gd name="connsiteY64" fmla="*/ 4282 h 10116"/>
              <a:gd name="connsiteX65" fmla="*/ 9381 w 10152"/>
              <a:gd name="connsiteY65" fmla="*/ 4338 h 10116"/>
              <a:gd name="connsiteX66" fmla="*/ 9561 w 10152"/>
              <a:gd name="connsiteY66" fmla="*/ 4391 h 10116"/>
              <a:gd name="connsiteX67" fmla="*/ 9740 w 10152"/>
              <a:gd name="connsiteY67" fmla="*/ 4451 h 10116"/>
              <a:gd name="connsiteX68" fmla="*/ 9919 w 10152"/>
              <a:gd name="connsiteY68" fmla="*/ 4518 h 10116"/>
              <a:gd name="connsiteX69" fmla="*/ 10044 w 10152"/>
              <a:gd name="connsiteY69" fmla="*/ 4595 h 10116"/>
              <a:gd name="connsiteX70" fmla="*/ 10116 w 10152"/>
              <a:gd name="connsiteY70" fmla="*/ 4682 h 10116"/>
              <a:gd name="connsiteX71" fmla="*/ 10152 w 10152"/>
              <a:gd name="connsiteY71" fmla="*/ 4780 h 10116"/>
              <a:gd name="connsiteX72" fmla="*/ 10116 w 10152"/>
              <a:gd name="connsiteY72" fmla="*/ 4882 h 10116"/>
              <a:gd name="connsiteX73" fmla="*/ 10044 w 10152"/>
              <a:gd name="connsiteY73" fmla="*/ 4970 h 10116"/>
              <a:gd name="connsiteX74" fmla="*/ 9919 w 10152"/>
              <a:gd name="connsiteY74" fmla="*/ 5046 h 10116"/>
              <a:gd name="connsiteX75" fmla="*/ 9740 w 10152"/>
              <a:gd name="connsiteY75" fmla="*/ 5113 h 10116"/>
              <a:gd name="connsiteX76" fmla="*/ 9561 w 10152"/>
              <a:gd name="connsiteY76" fmla="*/ 5173 h 10116"/>
              <a:gd name="connsiteX77" fmla="*/ 9381 w 10152"/>
              <a:gd name="connsiteY77" fmla="*/ 5226 h 10116"/>
              <a:gd name="connsiteX78" fmla="*/ 9166 w 10152"/>
              <a:gd name="connsiteY78" fmla="*/ 5282 h 10116"/>
              <a:gd name="connsiteX79" fmla="*/ 8951 w 10152"/>
              <a:gd name="connsiteY79" fmla="*/ 5338 h 10116"/>
              <a:gd name="connsiteX80" fmla="*/ 8736 w 10152"/>
              <a:gd name="connsiteY80" fmla="*/ 5391 h 10116"/>
              <a:gd name="connsiteX81" fmla="*/ 8557 w 10152"/>
              <a:gd name="connsiteY81" fmla="*/ 5451 h 10116"/>
              <a:gd name="connsiteX82" fmla="*/ 8396 w 10152"/>
              <a:gd name="connsiteY82" fmla="*/ 5518 h 10116"/>
              <a:gd name="connsiteX83" fmla="*/ 8270 w 10152"/>
              <a:gd name="connsiteY83" fmla="*/ 5595 h 10116"/>
              <a:gd name="connsiteX84" fmla="*/ 8181 w 10152"/>
              <a:gd name="connsiteY84" fmla="*/ 5682 h 10116"/>
              <a:gd name="connsiteX85" fmla="*/ 8163 w 10152"/>
              <a:gd name="connsiteY85" fmla="*/ 5782 h 10116"/>
              <a:gd name="connsiteX86" fmla="*/ 8181 w 10152"/>
              <a:gd name="connsiteY86" fmla="*/ 5882 h 10116"/>
              <a:gd name="connsiteX87" fmla="*/ 8270 w 10152"/>
              <a:gd name="connsiteY87" fmla="*/ 5970 h 10116"/>
              <a:gd name="connsiteX88" fmla="*/ 8396 w 10152"/>
              <a:gd name="connsiteY88" fmla="*/ 6046 h 10116"/>
              <a:gd name="connsiteX89" fmla="*/ 8557 w 10152"/>
              <a:gd name="connsiteY89" fmla="*/ 6113 h 10116"/>
              <a:gd name="connsiteX90" fmla="*/ 8736 w 10152"/>
              <a:gd name="connsiteY90" fmla="*/ 6173 h 10116"/>
              <a:gd name="connsiteX91" fmla="*/ 8951 w 10152"/>
              <a:gd name="connsiteY91" fmla="*/ 6226 h 10116"/>
              <a:gd name="connsiteX92" fmla="*/ 9381 w 10152"/>
              <a:gd name="connsiteY92" fmla="*/ 6338 h 10116"/>
              <a:gd name="connsiteX93" fmla="*/ 9561 w 10152"/>
              <a:gd name="connsiteY93" fmla="*/ 6391 h 10116"/>
              <a:gd name="connsiteX94" fmla="*/ 9740 w 10152"/>
              <a:gd name="connsiteY94" fmla="*/ 6451 h 10116"/>
              <a:gd name="connsiteX95" fmla="*/ 9919 w 10152"/>
              <a:gd name="connsiteY95" fmla="*/ 6518 h 10116"/>
              <a:gd name="connsiteX96" fmla="*/ 10044 w 10152"/>
              <a:gd name="connsiteY96" fmla="*/ 6595 h 10116"/>
              <a:gd name="connsiteX97" fmla="*/ 10116 w 10152"/>
              <a:gd name="connsiteY97" fmla="*/ 6682 h 10116"/>
              <a:gd name="connsiteX98" fmla="*/ 10152 w 10152"/>
              <a:gd name="connsiteY98" fmla="*/ 6782 h 10116"/>
              <a:gd name="connsiteX99" fmla="*/ 10116 w 10152"/>
              <a:gd name="connsiteY99" fmla="*/ 6882 h 10116"/>
              <a:gd name="connsiteX100" fmla="*/ 10044 w 10152"/>
              <a:gd name="connsiteY100" fmla="*/ 6970 h 10116"/>
              <a:gd name="connsiteX101" fmla="*/ 9919 w 10152"/>
              <a:gd name="connsiteY101" fmla="*/ 7046 h 10116"/>
              <a:gd name="connsiteX102" fmla="*/ 9740 w 10152"/>
              <a:gd name="connsiteY102" fmla="*/ 7113 h 10116"/>
              <a:gd name="connsiteX103" fmla="*/ 9561 w 10152"/>
              <a:gd name="connsiteY103" fmla="*/ 7173 h 10116"/>
              <a:gd name="connsiteX104" fmla="*/ 9381 w 10152"/>
              <a:gd name="connsiteY104" fmla="*/ 7226 h 10116"/>
              <a:gd name="connsiteX105" fmla="*/ 9166 w 10152"/>
              <a:gd name="connsiteY105" fmla="*/ 7282 h 10116"/>
              <a:gd name="connsiteX106" fmla="*/ 8951 w 10152"/>
              <a:gd name="connsiteY106" fmla="*/ 7338 h 10116"/>
              <a:gd name="connsiteX107" fmla="*/ 8736 w 10152"/>
              <a:gd name="connsiteY107" fmla="*/ 7391 h 10116"/>
              <a:gd name="connsiteX108" fmla="*/ 8557 w 10152"/>
              <a:gd name="connsiteY108" fmla="*/ 7451 h 10116"/>
              <a:gd name="connsiteX109" fmla="*/ 8396 w 10152"/>
              <a:gd name="connsiteY109" fmla="*/ 7518 h 10116"/>
              <a:gd name="connsiteX110" fmla="*/ 8270 w 10152"/>
              <a:gd name="connsiteY110" fmla="*/ 7595 h 10116"/>
              <a:gd name="connsiteX111" fmla="*/ 8181 w 10152"/>
              <a:gd name="connsiteY111" fmla="*/ 7682 h 10116"/>
              <a:gd name="connsiteX112" fmla="*/ 8163 w 10152"/>
              <a:gd name="connsiteY112" fmla="*/ 7782 h 10116"/>
              <a:gd name="connsiteX113" fmla="*/ 8181 w 10152"/>
              <a:gd name="connsiteY113" fmla="*/ 7882 h 10116"/>
              <a:gd name="connsiteX114" fmla="*/ 8270 w 10152"/>
              <a:gd name="connsiteY114" fmla="*/ 7970 h 10116"/>
              <a:gd name="connsiteX115" fmla="*/ 8396 w 10152"/>
              <a:gd name="connsiteY115" fmla="*/ 8046 h 10116"/>
              <a:gd name="connsiteX116" fmla="*/ 8557 w 10152"/>
              <a:gd name="connsiteY116" fmla="*/ 8113 h 10116"/>
              <a:gd name="connsiteX117" fmla="*/ 8736 w 10152"/>
              <a:gd name="connsiteY117" fmla="*/ 8173 h 10116"/>
              <a:gd name="connsiteX118" fmla="*/ 8951 w 10152"/>
              <a:gd name="connsiteY118" fmla="*/ 8226 h 10116"/>
              <a:gd name="connsiteX119" fmla="*/ 9166 w 10152"/>
              <a:gd name="connsiteY119" fmla="*/ 8282 h 10116"/>
              <a:gd name="connsiteX120" fmla="*/ 9381 w 10152"/>
              <a:gd name="connsiteY120" fmla="*/ 8338 h 10116"/>
              <a:gd name="connsiteX121" fmla="*/ 9561 w 10152"/>
              <a:gd name="connsiteY121" fmla="*/ 8391 h 10116"/>
              <a:gd name="connsiteX122" fmla="*/ 9740 w 10152"/>
              <a:gd name="connsiteY122" fmla="*/ 8451 h 10116"/>
              <a:gd name="connsiteX123" fmla="*/ 9919 w 10152"/>
              <a:gd name="connsiteY123" fmla="*/ 8518 h 10116"/>
              <a:gd name="connsiteX124" fmla="*/ 10044 w 10152"/>
              <a:gd name="connsiteY124" fmla="*/ 8595 h 10116"/>
              <a:gd name="connsiteX125" fmla="*/ 10116 w 10152"/>
              <a:gd name="connsiteY125" fmla="*/ 8682 h 10116"/>
              <a:gd name="connsiteX126" fmla="*/ 10152 w 10152"/>
              <a:gd name="connsiteY126" fmla="*/ 8782 h 10116"/>
              <a:gd name="connsiteX127" fmla="*/ 10116 w 10152"/>
              <a:gd name="connsiteY127" fmla="*/ 8882 h 10116"/>
              <a:gd name="connsiteX128" fmla="*/ 10044 w 10152"/>
              <a:gd name="connsiteY128" fmla="*/ 8970 h 10116"/>
              <a:gd name="connsiteX129" fmla="*/ 9919 w 10152"/>
              <a:gd name="connsiteY129" fmla="*/ 9046 h 10116"/>
              <a:gd name="connsiteX130" fmla="*/ 9740 w 10152"/>
              <a:gd name="connsiteY130" fmla="*/ 9113 h 10116"/>
              <a:gd name="connsiteX131" fmla="*/ 9561 w 10152"/>
              <a:gd name="connsiteY131" fmla="*/ 9173 h 10116"/>
              <a:gd name="connsiteX132" fmla="*/ 9381 w 10152"/>
              <a:gd name="connsiteY132" fmla="*/ 9226 h 10116"/>
              <a:gd name="connsiteX133" fmla="*/ 9166 w 10152"/>
              <a:gd name="connsiteY133" fmla="*/ 9282 h 10116"/>
              <a:gd name="connsiteX134" fmla="*/ 8951 w 10152"/>
              <a:gd name="connsiteY134" fmla="*/ 9338 h 10116"/>
              <a:gd name="connsiteX135" fmla="*/ 8736 w 10152"/>
              <a:gd name="connsiteY135" fmla="*/ 9391 h 10116"/>
              <a:gd name="connsiteX136" fmla="*/ 8557 w 10152"/>
              <a:gd name="connsiteY136" fmla="*/ 9451 h 10116"/>
              <a:gd name="connsiteX137" fmla="*/ 8396 w 10152"/>
              <a:gd name="connsiteY137" fmla="*/ 9518 h 10116"/>
              <a:gd name="connsiteX138" fmla="*/ 8270 w 10152"/>
              <a:gd name="connsiteY138" fmla="*/ 9595 h 10116"/>
              <a:gd name="connsiteX139" fmla="*/ 8181 w 10152"/>
              <a:gd name="connsiteY139" fmla="*/ 9682 h 10116"/>
              <a:gd name="connsiteX140" fmla="*/ 8163 w 10152"/>
              <a:gd name="connsiteY140" fmla="*/ 10102 h 10116"/>
              <a:gd name="connsiteX141" fmla="*/ 0 w 10152"/>
              <a:gd name="connsiteY141" fmla="*/ 10116 h 10116"/>
              <a:gd name="connsiteX142" fmla="*/ 152 w 10152"/>
              <a:gd name="connsiteY142" fmla="*/ 82 h 10116"/>
              <a:gd name="connsiteX0" fmla="*/ 152 w 10152"/>
              <a:gd name="connsiteY0" fmla="*/ 4 h 10038"/>
              <a:gd name="connsiteX1" fmla="*/ 6601 w 10152"/>
              <a:gd name="connsiteY1" fmla="*/ 1 h 10038"/>
              <a:gd name="connsiteX2" fmla="*/ 8371 w 10152"/>
              <a:gd name="connsiteY2" fmla="*/ 19 h 10038"/>
              <a:gd name="connsiteX3" fmla="*/ 8435 w 10152"/>
              <a:gd name="connsiteY3" fmla="*/ 18 h 10038"/>
              <a:gd name="connsiteX4" fmla="*/ 8415 w 10152"/>
              <a:gd name="connsiteY4" fmla="*/ 0 h 10038"/>
              <a:gd name="connsiteX5" fmla="*/ 8557 w 10152"/>
              <a:gd name="connsiteY5" fmla="*/ 35 h 10038"/>
              <a:gd name="connsiteX6" fmla="*/ 8736 w 10152"/>
              <a:gd name="connsiteY6" fmla="*/ 95 h 10038"/>
              <a:gd name="connsiteX7" fmla="*/ 8951 w 10152"/>
              <a:gd name="connsiteY7" fmla="*/ 148 h 10038"/>
              <a:gd name="connsiteX8" fmla="*/ 9166 w 10152"/>
              <a:gd name="connsiteY8" fmla="*/ 204 h 10038"/>
              <a:gd name="connsiteX9" fmla="*/ 9381 w 10152"/>
              <a:gd name="connsiteY9" fmla="*/ 260 h 10038"/>
              <a:gd name="connsiteX10" fmla="*/ 9561 w 10152"/>
              <a:gd name="connsiteY10" fmla="*/ 313 h 10038"/>
              <a:gd name="connsiteX11" fmla="*/ 9740 w 10152"/>
              <a:gd name="connsiteY11" fmla="*/ 373 h 10038"/>
              <a:gd name="connsiteX12" fmla="*/ 9919 w 10152"/>
              <a:gd name="connsiteY12" fmla="*/ 440 h 10038"/>
              <a:gd name="connsiteX13" fmla="*/ 10044 w 10152"/>
              <a:gd name="connsiteY13" fmla="*/ 517 h 10038"/>
              <a:gd name="connsiteX14" fmla="*/ 10116 w 10152"/>
              <a:gd name="connsiteY14" fmla="*/ 604 h 10038"/>
              <a:gd name="connsiteX15" fmla="*/ 10152 w 10152"/>
              <a:gd name="connsiteY15" fmla="*/ 704 h 10038"/>
              <a:gd name="connsiteX16" fmla="*/ 10116 w 10152"/>
              <a:gd name="connsiteY16" fmla="*/ 804 h 10038"/>
              <a:gd name="connsiteX17" fmla="*/ 10044 w 10152"/>
              <a:gd name="connsiteY17" fmla="*/ 892 h 10038"/>
              <a:gd name="connsiteX18" fmla="*/ 9919 w 10152"/>
              <a:gd name="connsiteY18" fmla="*/ 968 h 10038"/>
              <a:gd name="connsiteX19" fmla="*/ 9740 w 10152"/>
              <a:gd name="connsiteY19" fmla="*/ 1035 h 10038"/>
              <a:gd name="connsiteX20" fmla="*/ 9561 w 10152"/>
              <a:gd name="connsiteY20" fmla="*/ 1095 h 10038"/>
              <a:gd name="connsiteX21" fmla="*/ 9381 w 10152"/>
              <a:gd name="connsiteY21" fmla="*/ 1148 h 10038"/>
              <a:gd name="connsiteX22" fmla="*/ 9166 w 10152"/>
              <a:gd name="connsiteY22" fmla="*/ 1204 h 10038"/>
              <a:gd name="connsiteX23" fmla="*/ 8951 w 10152"/>
              <a:gd name="connsiteY23" fmla="*/ 1260 h 10038"/>
              <a:gd name="connsiteX24" fmla="*/ 8736 w 10152"/>
              <a:gd name="connsiteY24" fmla="*/ 1313 h 10038"/>
              <a:gd name="connsiteX25" fmla="*/ 8557 w 10152"/>
              <a:gd name="connsiteY25" fmla="*/ 1373 h 10038"/>
              <a:gd name="connsiteX26" fmla="*/ 8396 w 10152"/>
              <a:gd name="connsiteY26" fmla="*/ 1440 h 10038"/>
              <a:gd name="connsiteX27" fmla="*/ 8270 w 10152"/>
              <a:gd name="connsiteY27" fmla="*/ 1517 h 10038"/>
              <a:gd name="connsiteX28" fmla="*/ 8181 w 10152"/>
              <a:gd name="connsiteY28" fmla="*/ 1604 h 10038"/>
              <a:gd name="connsiteX29" fmla="*/ 8163 w 10152"/>
              <a:gd name="connsiteY29" fmla="*/ 1704 h 10038"/>
              <a:gd name="connsiteX30" fmla="*/ 8181 w 10152"/>
              <a:gd name="connsiteY30" fmla="*/ 1804 h 10038"/>
              <a:gd name="connsiteX31" fmla="*/ 8270 w 10152"/>
              <a:gd name="connsiteY31" fmla="*/ 1892 h 10038"/>
              <a:gd name="connsiteX32" fmla="*/ 8396 w 10152"/>
              <a:gd name="connsiteY32" fmla="*/ 1968 h 10038"/>
              <a:gd name="connsiteX33" fmla="*/ 8557 w 10152"/>
              <a:gd name="connsiteY33" fmla="*/ 2035 h 10038"/>
              <a:gd name="connsiteX34" fmla="*/ 8736 w 10152"/>
              <a:gd name="connsiteY34" fmla="*/ 2095 h 10038"/>
              <a:gd name="connsiteX35" fmla="*/ 8951 w 10152"/>
              <a:gd name="connsiteY35" fmla="*/ 2148 h 10038"/>
              <a:gd name="connsiteX36" fmla="*/ 9166 w 10152"/>
              <a:gd name="connsiteY36" fmla="*/ 2204 h 10038"/>
              <a:gd name="connsiteX37" fmla="*/ 9381 w 10152"/>
              <a:gd name="connsiteY37" fmla="*/ 2260 h 10038"/>
              <a:gd name="connsiteX38" fmla="*/ 9561 w 10152"/>
              <a:gd name="connsiteY38" fmla="*/ 2313 h 10038"/>
              <a:gd name="connsiteX39" fmla="*/ 9740 w 10152"/>
              <a:gd name="connsiteY39" fmla="*/ 2373 h 10038"/>
              <a:gd name="connsiteX40" fmla="*/ 9919 w 10152"/>
              <a:gd name="connsiteY40" fmla="*/ 2440 h 10038"/>
              <a:gd name="connsiteX41" fmla="*/ 10044 w 10152"/>
              <a:gd name="connsiteY41" fmla="*/ 2517 h 10038"/>
              <a:gd name="connsiteX42" fmla="*/ 10116 w 10152"/>
              <a:gd name="connsiteY42" fmla="*/ 2604 h 10038"/>
              <a:gd name="connsiteX43" fmla="*/ 10152 w 10152"/>
              <a:gd name="connsiteY43" fmla="*/ 2704 h 10038"/>
              <a:gd name="connsiteX44" fmla="*/ 10116 w 10152"/>
              <a:gd name="connsiteY44" fmla="*/ 2804 h 10038"/>
              <a:gd name="connsiteX45" fmla="*/ 10044 w 10152"/>
              <a:gd name="connsiteY45" fmla="*/ 2892 h 10038"/>
              <a:gd name="connsiteX46" fmla="*/ 9919 w 10152"/>
              <a:gd name="connsiteY46" fmla="*/ 2968 h 10038"/>
              <a:gd name="connsiteX47" fmla="*/ 9740 w 10152"/>
              <a:gd name="connsiteY47" fmla="*/ 3035 h 10038"/>
              <a:gd name="connsiteX48" fmla="*/ 9561 w 10152"/>
              <a:gd name="connsiteY48" fmla="*/ 3095 h 10038"/>
              <a:gd name="connsiteX49" fmla="*/ 9381 w 10152"/>
              <a:gd name="connsiteY49" fmla="*/ 3148 h 10038"/>
              <a:gd name="connsiteX50" fmla="*/ 9166 w 10152"/>
              <a:gd name="connsiteY50" fmla="*/ 3204 h 10038"/>
              <a:gd name="connsiteX51" fmla="*/ 8951 w 10152"/>
              <a:gd name="connsiteY51" fmla="*/ 3260 h 10038"/>
              <a:gd name="connsiteX52" fmla="*/ 8736 w 10152"/>
              <a:gd name="connsiteY52" fmla="*/ 3313 h 10038"/>
              <a:gd name="connsiteX53" fmla="*/ 8557 w 10152"/>
              <a:gd name="connsiteY53" fmla="*/ 3373 h 10038"/>
              <a:gd name="connsiteX54" fmla="*/ 8396 w 10152"/>
              <a:gd name="connsiteY54" fmla="*/ 3440 h 10038"/>
              <a:gd name="connsiteX55" fmla="*/ 8270 w 10152"/>
              <a:gd name="connsiteY55" fmla="*/ 3517 h 10038"/>
              <a:gd name="connsiteX56" fmla="*/ 8181 w 10152"/>
              <a:gd name="connsiteY56" fmla="*/ 3604 h 10038"/>
              <a:gd name="connsiteX57" fmla="*/ 8163 w 10152"/>
              <a:gd name="connsiteY57" fmla="*/ 3704 h 10038"/>
              <a:gd name="connsiteX58" fmla="*/ 8181 w 10152"/>
              <a:gd name="connsiteY58" fmla="*/ 3804 h 10038"/>
              <a:gd name="connsiteX59" fmla="*/ 8270 w 10152"/>
              <a:gd name="connsiteY59" fmla="*/ 3892 h 10038"/>
              <a:gd name="connsiteX60" fmla="*/ 8396 w 10152"/>
              <a:gd name="connsiteY60" fmla="*/ 3968 h 10038"/>
              <a:gd name="connsiteX61" fmla="*/ 8557 w 10152"/>
              <a:gd name="connsiteY61" fmla="*/ 4035 h 10038"/>
              <a:gd name="connsiteX62" fmla="*/ 8736 w 10152"/>
              <a:gd name="connsiteY62" fmla="*/ 4095 h 10038"/>
              <a:gd name="connsiteX63" fmla="*/ 8951 w 10152"/>
              <a:gd name="connsiteY63" fmla="*/ 4148 h 10038"/>
              <a:gd name="connsiteX64" fmla="*/ 9166 w 10152"/>
              <a:gd name="connsiteY64" fmla="*/ 4204 h 10038"/>
              <a:gd name="connsiteX65" fmla="*/ 9381 w 10152"/>
              <a:gd name="connsiteY65" fmla="*/ 4260 h 10038"/>
              <a:gd name="connsiteX66" fmla="*/ 9561 w 10152"/>
              <a:gd name="connsiteY66" fmla="*/ 4313 h 10038"/>
              <a:gd name="connsiteX67" fmla="*/ 9740 w 10152"/>
              <a:gd name="connsiteY67" fmla="*/ 4373 h 10038"/>
              <a:gd name="connsiteX68" fmla="*/ 9919 w 10152"/>
              <a:gd name="connsiteY68" fmla="*/ 4440 h 10038"/>
              <a:gd name="connsiteX69" fmla="*/ 10044 w 10152"/>
              <a:gd name="connsiteY69" fmla="*/ 4517 h 10038"/>
              <a:gd name="connsiteX70" fmla="*/ 10116 w 10152"/>
              <a:gd name="connsiteY70" fmla="*/ 4604 h 10038"/>
              <a:gd name="connsiteX71" fmla="*/ 10152 w 10152"/>
              <a:gd name="connsiteY71" fmla="*/ 4702 h 10038"/>
              <a:gd name="connsiteX72" fmla="*/ 10116 w 10152"/>
              <a:gd name="connsiteY72" fmla="*/ 4804 h 10038"/>
              <a:gd name="connsiteX73" fmla="*/ 10044 w 10152"/>
              <a:gd name="connsiteY73" fmla="*/ 4892 h 10038"/>
              <a:gd name="connsiteX74" fmla="*/ 9919 w 10152"/>
              <a:gd name="connsiteY74" fmla="*/ 4968 h 10038"/>
              <a:gd name="connsiteX75" fmla="*/ 9740 w 10152"/>
              <a:gd name="connsiteY75" fmla="*/ 5035 h 10038"/>
              <a:gd name="connsiteX76" fmla="*/ 9561 w 10152"/>
              <a:gd name="connsiteY76" fmla="*/ 5095 h 10038"/>
              <a:gd name="connsiteX77" fmla="*/ 9381 w 10152"/>
              <a:gd name="connsiteY77" fmla="*/ 5148 h 10038"/>
              <a:gd name="connsiteX78" fmla="*/ 9166 w 10152"/>
              <a:gd name="connsiteY78" fmla="*/ 5204 h 10038"/>
              <a:gd name="connsiteX79" fmla="*/ 8951 w 10152"/>
              <a:gd name="connsiteY79" fmla="*/ 5260 h 10038"/>
              <a:gd name="connsiteX80" fmla="*/ 8736 w 10152"/>
              <a:gd name="connsiteY80" fmla="*/ 5313 h 10038"/>
              <a:gd name="connsiteX81" fmla="*/ 8557 w 10152"/>
              <a:gd name="connsiteY81" fmla="*/ 5373 h 10038"/>
              <a:gd name="connsiteX82" fmla="*/ 8396 w 10152"/>
              <a:gd name="connsiteY82" fmla="*/ 5440 h 10038"/>
              <a:gd name="connsiteX83" fmla="*/ 8270 w 10152"/>
              <a:gd name="connsiteY83" fmla="*/ 5517 h 10038"/>
              <a:gd name="connsiteX84" fmla="*/ 8181 w 10152"/>
              <a:gd name="connsiteY84" fmla="*/ 5604 h 10038"/>
              <a:gd name="connsiteX85" fmla="*/ 8163 w 10152"/>
              <a:gd name="connsiteY85" fmla="*/ 5704 h 10038"/>
              <a:gd name="connsiteX86" fmla="*/ 8181 w 10152"/>
              <a:gd name="connsiteY86" fmla="*/ 5804 h 10038"/>
              <a:gd name="connsiteX87" fmla="*/ 8270 w 10152"/>
              <a:gd name="connsiteY87" fmla="*/ 5892 h 10038"/>
              <a:gd name="connsiteX88" fmla="*/ 8396 w 10152"/>
              <a:gd name="connsiteY88" fmla="*/ 5968 h 10038"/>
              <a:gd name="connsiteX89" fmla="*/ 8557 w 10152"/>
              <a:gd name="connsiteY89" fmla="*/ 6035 h 10038"/>
              <a:gd name="connsiteX90" fmla="*/ 8736 w 10152"/>
              <a:gd name="connsiteY90" fmla="*/ 6095 h 10038"/>
              <a:gd name="connsiteX91" fmla="*/ 8951 w 10152"/>
              <a:gd name="connsiteY91" fmla="*/ 6148 h 10038"/>
              <a:gd name="connsiteX92" fmla="*/ 9381 w 10152"/>
              <a:gd name="connsiteY92" fmla="*/ 6260 h 10038"/>
              <a:gd name="connsiteX93" fmla="*/ 9561 w 10152"/>
              <a:gd name="connsiteY93" fmla="*/ 6313 h 10038"/>
              <a:gd name="connsiteX94" fmla="*/ 9740 w 10152"/>
              <a:gd name="connsiteY94" fmla="*/ 6373 h 10038"/>
              <a:gd name="connsiteX95" fmla="*/ 9919 w 10152"/>
              <a:gd name="connsiteY95" fmla="*/ 6440 h 10038"/>
              <a:gd name="connsiteX96" fmla="*/ 10044 w 10152"/>
              <a:gd name="connsiteY96" fmla="*/ 6517 h 10038"/>
              <a:gd name="connsiteX97" fmla="*/ 10116 w 10152"/>
              <a:gd name="connsiteY97" fmla="*/ 6604 h 10038"/>
              <a:gd name="connsiteX98" fmla="*/ 10152 w 10152"/>
              <a:gd name="connsiteY98" fmla="*/ 6704 h 10038"/>
              <a:gd name="connsiteX99" fmla="*/ 10116 w 10152"/>
              <a:gd name="connsiteY99" fmla="*/ 6804 h 10038"/>
              <a:gd name="connsiteX100" fmla="*/ 10044 w 10152"/>
              <a:gd name="connsiteY100" fmla="*/ 6892 h 10038"/>
              <a:gd name="connsiteX101" fmla="*/ 9919 w 10152"/>
              <a:gd name="connsiteY101" fmla="*/ 6968 h 10038"/>
              <a:gd name="connsiteX102" fmla="*/ 9740 w 10152"/>
              <a:gd name="connsiteY102" fmla="*/ 7035 h 10038"/>
              <a:gd name="connsiteX103" fmla="*/ 9561 w 10152"/>
              <a:gd name="connsiteY103" fmla="*/ 7095 h 10038"/>
              <a:gd name="connsiteX104" fmla="*/ 9381 w 10152"/>
              <a:gd name="connsiteY104" fmla="*/ 7148 h 10038"/>
              <a:gd name="connsiteX105" fmla="*/ 9166 w 10152"/>
              <a:gd name="connsiteY105" fmla="*/ 7204 h 10038"/>
              <a:gd name="connsiteX106" fmla="*/ 8951 w 10152"/>
              <a:gd name="connsiteY106" fmla="*/ 7260 h 10038"/>
              <a:gd name="connsiteX107" fmla="*/ 8736 w 10152"/>
              <a:gd name="connsiteY107" fmla="*/ 7313 h 10038"/>
              <a:gd name="connsiteX108" fmla="*/ 8557 w 10152"/>
              <a:gd name="connsiteY108" fmla="*/ 7373 h 10038"/>
              <a:gd name="connsiteX109" fmla="*/ 8396 w 10152"/>
              <a:gd name="connsiteY109" fmla="*/ 7440 h 10038"/>
              <a:gd name="connsiteX110" fmla="*/ 8270 w 10152"/>
              <a:gd name="connsiteY110" fmla="*/ 7517 h 10038"/>
              <a:gd name="connsiteX111" fmla="*/ 8181 w 10152"/>
              <a:gd name="connsiteY111" fmla="*/ 7604 h 10038"/>
              <a:gd name="connsiteX112" fmla="*/ 8163 w 10152"/>
              <a:gd name="connsiteY112" fmla="*/ 7704 h 10038"/>
              <a:gd name="connsiteX113" fmla="*/ 8181 w 10152"/>
              <a:gd name="connsiteY113" fmla="*/ 7804 h 10038"/>
              <a:gd name="connsiteX114" fmla="*/ 8270 w 10152"/>
              <a:gd name="connsiteY114" fmla="*/ 7892 h 10038"/>
              <a:gd name="connsiteX115" fmla="*/ 8396 w 10152"/>
              <a:gd name="connsiteY115" fmla="*/ 7968 h 10038"/>
              <a:gd name="connsiteX116" fmla="*/ 8557 w 10152"/>
              <a:gd name="connsiteY116" fmla="*/ 8035 h 10038"/>
              <a:gd name="connsiteX117" fmla="*/ 8736 w 10152"/>
              <a:gd name="connsiteY117" fmla="*/ 8095 h 10038"/>
              <a:gd name="connsiteX118" fmla="*/ 8951 w 10152"/>
              <a:gd name="connsiteY118" fmla="*/ 8148 h 10038"/>
              <a:gd name="connsiteX119" fmla="*/ 9166 w 10152"/>
              <a:gd name="connsiteY119" fmla="*/ 8204 h 10038"/>
              <a:gd name="connsiteX120" fmla="*/ 9381 w 10152"/>
              <a:gd name="connsiteY120" fmla="*/ 8260 h 10038"/>
              <a:gd name="connsiteX121" fmla="*/ 9561 w 10152"/>
              <a:gd name="connsiteY121" fmla="*/ 8313 h 10038"/>
              <a:gd name="connsiteX122" fmla="*/ 9740 w 10152"/>
              <a:gd name="connsiteY122" fmla="*/ 8373 h 10038"/>
              <a:gd name="connsiteX123" fmla="*/ 9919 w 10152"/>
              <a:gd name="connsiteY123" fmla="*/ 8440 h 10038"/>
              <a:gd name="connsiteX124" fmla="*/ 10044 w 10152"/>
              <a:gd name="connsiteY124" fmla="*/ 8517 h 10038"/>
              <a:gd name="connsiteX125" fmla="*/ 10116 w 10152"/>
              <a:gd name="connsiteY125" fmla="*/ 8604 h 10038"/>
              <a:gd name="connsiteX126" fmla="*/ 10152 w 10152"/>
              <a:gd name="connsiteY126" fmla="*/ 8704 h 10038"/>
              <a:gd name="connsiteX127" fmla="*/ 10116 w 10152"/>
              <a:gd name="connsiteY127" fmla="*/ 8804 h 10038"/>
              <a:gd name="connsiteX128" fmla="*/ 10044 w 10152"/>
              <a:gd name="connsiteY128" fmla="*/ 8892 h 10038"/>
              <a:gd name="connsiteX129" fmla="*/ 9919 w 10152"/>
              <a:gd name="connsiteY129" fmla="*/ 8968 h 10038"/>
              <a:gd name="connsiteX130" fmla="*/ 9740 w 10152"/>
              <a:gd name="connsiteY130" fmla="*/ 9035 h 10038"/>
              <a:gd name="connsiteX131" fmla="*/ 9561 w 10152"/>
              <a:gd name="connsiteY131" fmla="*/ 9095 h 10038"/>
              <a:gd name="connsiteX132" fmla="*/ 9381 w 10152"/>
              <a:gd name="connsiteY132" fmla="*/ 9148 h 10038"/>
              <a:gd name="connsiteX133" fmla="*/ 9166 w 10152"/>
              <a:gd name="connsiteY133" fmla="*/ 9204 h 10038"/>
              <a:gd name="connsiteX134" fmla="*/ 8951 w 10152"/>
              <a:gd name="connsiteY134" fmla="*/ 9260 h 10038"/>
              <a:gd name="connsiteX135" fmla="*/ 8736 w 10152"/>
              <a:gd name="connsiteY135" fmla="*/ 9313 h 10038"/>
              <a:gd name="connsiteX136" fmla="*/ 8557 w 10152"/>
              <a:gd name="connsiteY136" fmla="*/ 9373 h 10038"/>
              <a:gd name="connsiteX137" fmla="*/ 8396 w 10152"/>
              <a:gd name="connsiteY137" fmla="*/ 9440 h 10038"/>
              <a:gd name="connsiteX138" fmla="*/ 8270 w 10152"/>
              <a:gd name="connsiteY138" fmla="*/ 9517 h 10038"/>
              <a:gd name="connsiteX139" fmla="*/ 8181 w 10152"/>
              <a:gd name="connsiteY139" fmla="*/ 9604 h 10038"/>
              <a:gd name="connsiteX140" fmla="*/ 8163 w 10152"/>
              <a:gd name="connsiteY140" fmla="*/ 10024 h 10038"/>
              <a:gd name="connsiteX141" fmla="*/ 0 w 10152"/>
              <a:gd name="connsiteY141" fmla="*/ 10038 h 10038"/>
              <a:gd name="connsiteX142" fmla="*/ 152 w 10152"/>
              <a:gd name="connsiteY142" fmla="*/ 4 h 10038"/>
              <a:gd name="connsiteX0" fmla="*/ 152 w 10152"/>
              <a:gd name="connsiteY0" fmla="*/ 115 h 10149"/>
              <a:gd name="connsiteX1" fmla="*/ 6601 w 10152"/>
              <a:gd name="connsiteY1" fmla="*/ 112 h 10149"/>
              <a:gd name="connsiteX2" fmla="*/ 8371 w 10152"/>
              <a:gd name="connsiteY2" fmla="*/ 130 h 10149"/>
              <a:gd name="connsiteX3" fmla="*/ 8435 w 10152"/>
              <a:gd name="connsiteY3" fmla="*/ 129 h 10149"/>
              <a:gd name="connsiteX4" fmla="*/ 9442 w 10152"/>
              <a:gd name="connsiteY4" fmla="*/ 0 h 10149"/>
              <a:gd name="connsiteX5" fmla="*/ 8557 w 10152"/>
              <a:gd name="connsiteY5" fmla="*/ 146 h 10149"/>
              <a:gd name="connsiteX6" fmla="*/ 8736 w 10152"/>
              <a:gd name="connsiteY6" fmla="*/ 206 h 10149"/>
              <a:gd name="connsiteX7" fmla="*/ 8951 w 10152"/>
              <a:gd name="connsiteY7" fmla="*/ 259 h 10149"/>
              <a:gd name="connsiteX8" fmla="*/ 9166 w 10152"/>
              <a:gd name="connsiteY8" fmla="*/ 315 h 10149"/>
              <a:gd name="connsiteX9" fmla="*/ 9381 w 10152"/>
              <a:gd name="connsiteY9" fmla="*/ 371 h 10149"/>
              <a:gd name="connsiteX10" fmla="*/ 9561 w 10152"/>
              <a:gd name="connsiteY10" fmla="*/ 424 h 10149"/>
              <a:gd name="connsiteX11" fmla="*/ 9740 w 10152"/>
              <a:gd name="connsiteY11" fmla="*/ 484 h 10149"/>
              <a:gd name="connsiteX12" fmla="*/ 9919 w 10152"/>
              <a:gd name="connsiteY12" fmla="*/ 551 h 10149"/>
              <a:gd name="connsiteX13" fmla="*/ 10044 w 10152"/>
              <a:gd name="connsiteY13" fmla="*/ 628 h 10149"/>
              <a:gd name="connsiteX14" fmla="*/ 10116 w 10152"/>
              <a:gd name="connsiteY14" fmla="*/ 715 h 10149"/>
              <a:gd name="connsiteX15" fmla="*/ 10152 w 10152"/>
              <a:gd name="connsiteY15" fmla="*/ 815 h 10149"/>
              <a:gd name="connsiteX16" fmla="*/ 10116 w 10152"/>
              <a:gd name="connsiteY16" fmla="*/ 915 h 10149"/>
              <a:gd name="connsiteX17" fmla="*/ 10044 w 10152"/>
              <a:gd name="connsiteY17" fmla="*/ 1003 h 10149"/>
              <a:gd name="connsiteX18" fmla="*/ 9919 w 10152"/>
              <a:gd name="connsiteY18" fmla="*/ 1079 h 10149"/>
              <a:gd name="connsiteX19" fmla="*/ 9740 w 10152"/>
              <a:gd name="connsiteY19" fmla="*/ 1146 h 10149"/>
              <a:gd name="connsiteX20" fmla="*/ 9561 w 10152"/>
              <a:gd name="connsiteY20" fmla="*/ 1206 h 10149"/>
              <a:gd name="connsiteX21" fmla="*/ 9381 w 10152"/>
              <a:gd name="connsiteY21" fmla="*/ 1259 h 10149"/>
              <a:gd name="connsiteX22" fmla="*/ 9166 w 10152"/>
              <a:gd name="connsiteY22" fmla="*/ 1315 h 10149"/>
              <a:gd name="connsiteX23" fmla="*/ 8951 w 10152"/>
              <a:gd name="connsiteY23" fmla="*/ 1371 h 10149"/>
              <a:gd name="connsiteX24" fmla="*/ 8736 w 10152"/>
              <a:gd name="connsiteY24" fmla="*/ 1424 h 10149"/>
              <a:gd name="connsiteX25" fmla="*/ 8557 w 10152"/>
              <a:gd name="connsiteY25" fmla="*/ 1484 h 10149"/>
              <a:gd name="connsiteX26" fmla="*/ 8396 w 10152"/>
              <a:gd name="connsiteY26" fmla="*/ 1551 h 10149"/>
              <a:gd name="connsiteX27" fmla="*/ 8270 w 10152"/>
              <a:gd name="connsiteY27" fmla="*/ 1628 h 10149"/>
              <a:gd name="connsiteX28" fmla="*/ 8181 w 10152"/>
              <a:gd name="connsiteY28" fmla="*/ 1715 h 10149"/>
              <a:gd name="connsiteX29" fmla="*/ 8163 w 10152"/>
              <a:gd name="connsiteY29" fmla="*/ 1815 h 10149"/>
              <a:gd name="connsiteX30" fmla="*/ 8181 w 10152"/>
              <a:gd name="connsiteY30" fmla="*/ 1915 h 10149"/>
              <a:gd name="connsiteX31" fmla="*/ 8270 w 10152"/>
              <a:gd name="connsiteY31" fmla="*/ 2003 h 10149"/>
              <a:gd name="connsiteX32" fmla="*/ 8396 w 10152"/>
              <a:gd name="connsiteY32" fmla="*/ 2079 h 10149"/>
              <a:gd name="connsiteX33" fmla="*/ 8557 w 10152"/>
              <a:gd name="connsiteY33" fmla="*/ 2146 h 10149"/>
              <a:gd name="connsiteX34" fmla="*/ 8736 w 10152"/>
              <a:gd name="connsiteY34" fmla="*/ 2206 h 10149"/>
              <a:gd name="connsiteX35" fmla="*/ 8951 w 10152"/>
              <a:gd name="connsiteY35" fmla="*/ 2259 h 10149"/>
              <a:gd name="connsiteX36" fmla="*/ 9166 w 10152"/>
              <a:gd name="connsiteY36" fmla="*/ 2315 h 10149"/>
              <a:gd name="connsiteX37" fmla="*/ 9381 w 10152"/>
              <a:gd name="connsiteY37" fmla="*/ 2371 h 10149"/>
              <a:gd name="connsiteX38" fmla="*/ 9561 w 10152"/>
              <a:gd name="connsiteY38" fmla="*/ 2424 h 10149"/>
              <a:gd name="connsiteX39" fmla="*/ 9740 w 10152"/>
              <a:gd name="connsiteY39" fmla="*/ 2484 h 10149"/>
              <a:gd name="connsiteX40" fmla="*/ 9919 w 10152"/>
              <a:gd name="connsiteY40" fmla="*/ 2551 h 10149"/>
              <a:gd name="connsiteX41" fmla="*/ 10044 w 10152"/>
              <a:gd name="connsiteY41" fmla="*/ 2628 h 10149"/>
              <a:gd name="connsiteX42" fmla="*/ 10116 w 10152"/>
              <a:gd name="connsiteY42" fmla="*/ 2715 h 10149"/>
              <a:gd name="connsiteX43" fmla="*/ 10152 w 10152"/>
              <a:gd name="connsiteY43" fmla="*/ 2815 h 10149"/>
              <a:gd name="connsiteX44" fmla="*/ 10116 w 10152"/>
              <a:gd name="connsiteY44" fmla="*/ 2915 h 10149"/>
              <a:gd name="connsiteX45" fmla="*/ 10044 w 10152"/>
              <a:gd name="connsiteY45" fmla="*/ 3003 h 10149"/>
              <a:gd name="connsiteX46" fmla="*/ 9919 w 10152"/>
              <a:gd name="connsiteY46" fmla="*/ 3079 h 10149"/>
              <a:gd name="connsiteX47" fmla="*/ 9740 w 10152"/>
              <a:gd name="connsiteY47" fmla="*/ 3146 h 10149"/>
              <a:gd name="connsiteX48" fmla="*/ 9561 w 10152"/>
              <a:gd name="connsiteY48" fmla="*/ 3206 h 10149"/>
              <a:gd name="connsiteX49" fmla="*/ 9381 w 10152"/>
              <a:gd name="connsiteY49" fmla="*/ 3259 h 10149"/>
              <a:gd name="connsiteX50" fmla="*/ 9166 w 10152"/>
              <a:gd name="connsiteY50" fmla="*/ 3315 h 10149"/>
              <a:gd name="connsiteX51" fmla="*/ 8951 w 10152"/>
              <a:gd name="connsiteY51" fmla="*/ 3371 h 10149"/>
              <a:gd name="connsiteX52" fmla="*/ 8736 w 10152"/>
              <a:gd name="connsiteY52" fmla="*/ 3424 h 10149"/>
              <a:gd name="connsiteX53" fmla="*/ 8557 w 10152"/>
              <a:gd name="connsiteY53" fmla="*/ 3484 h 10149"/>
              <a:gd name="connsiteX54" fmla="*/ 8396 w 10152"/>
              <a:gd name="connsiteY54" fmla="*/ 3551 h 10149"/>
              <a:gd name="connsiteX55" fmla="*/ 8270 w 10152"/>
              <a:gd name="connsiteY55" fmla="*/ 3628 h 10149"/>
              <a:gd name="connsiteX56" fmla="*/ 8181 w 10152"/>
              <a:gd name="connsiteY56" fmla="*/ 3715 h 10149"/>
              <a:gd name="connsiteX57" fmla="*/ 8163 w 10152"/>
              <a:gd name="connsiteY57" fmla="*/ 3815 h 10149"/>
              <a:gd name="connsiteX58" fmla="*/ 8181 w 10152"/>
              <a:gd name="connsiteY58" fmla="*/ 3915 h 10149"/>
              <a:gd name="connsiteX59" fmla="*/ 8270 w 10152"/>
              <a:gd name="connsiteY59" fmla="*/ 4003 h 10149"/>
              <a:gd name="connsiteX60" fmla="*/ 8396 w 10152"/>
              <a:gd name="connsiteY60" fmla="*/ 4079 h 10149"/>
              <a:gd name="connsiteX61" fmla="*/ 8557 w 10152"/>
              <a:gd name="connsiteY61" fmla="*/ 4146 h 10149"/>
              <a:gd name="connsiteX62" fmla="*/ 8736 w 10152"/>
              <a:gd name="connsiteY62" fmla="*/ 4206 h 10149"/>
              <a:gd name="connsiteX63" fmla="*/ 8951 w 10152"/>
              <a:gd name="connsiteY63" fmla="*/ 4259 h 10149"/>
              <a:gd name="connsiteX64" fmla="*/ 9166 w 10152"/>
              <a:gd name="connsiteY64" fmla="*/ 4315 h 10149"/>
              <a:gd name="connsiteX65" fmla="*/ 9381 w 10152"/>
              <a:gd name="connsiteY65" fmla="*/ 4371 h 10149"/>
              <a:gd name="connsiteX66" fmla="*/ 9561 w 10152"/>
              <a:gd name="connsiteY66" fmla="*/ 4424 h 10149"/>
              <a:gd name="connsiteX67" fmla="*/ 9740 w 10152"/>
              <a:gd name="connsiteY67" fmla="*/ 4484 h 10149"/>
              <a:gd name="connsiteX68" fmla="*/ 9919 w 10152"/>
              <a:gd name="connsiteY68" fmla="*/ 4551 h 10149"/>
              <a:gd name="connsiteX69" fmla="*/ 10044 w 10152"/>
              <a:gd name="connsiteY69" fmla="*/ 4628 h 10149"/>
              <a:gd name="connsiteX70" fmla="*/ 10116 w 10152"/>
              <a:gd name="connsiteY70" fmla="*/ 4715 h 10149"/>
              <a:gd name="connsiteX71" fmla="*/ 10152 w 10152"/>
              <a:gd name="connsiteY71" fmla="*/ 4813 h 10149"/>
              <a:gd name="connsiteX72" fmla="*/ 10116 w 10152"/>
              <a:gd name="connsiteY72" fmla="*/ 4915 h 10149"/>
              <a:gd name="connsiteX73" fmla="*/ 10044 w 10152"/>
              <a:gd name="connsiteY73" fmla="*/ 5003 h 10149"/>
              <a:gd name="connsiteX74" fmla="*/ 9919 w 10152"/>
              <a:gd name="connsiteY74" fmla="*/ 5079 h 10149"/>
              <a:gd name="connsiteX75" fmla="*/ 9740 w 10152"/>
              <a:gd name="connsiteY75" fmla="*/ 5146 h 10149"/>
              <a:gd name="connsiteX76" fmla="*/ 9561 w 10152"/>
              <a:gd name="connsiteY76" fmla="*/ 5206 h 10149"/>
              <a:gd name="connsiteX77" fmla="*/ 9381 w 10152"/>
              <a:gd name="connsiteY77" fmla="*/ 5259 h 10149"/>
              <a:gd name="connsiteX78" fmla="*/ 9166 w 10152"/>
              <a:gd name="connsiteY78" fmla="*/ 5315 h 10149"/>
              <a:gd name="connsiteX79" fmla="*/ 8951 w 10152"/>
              <a:gd name="connsiteY79" fmla="*/ 5371 h 10149"/>
              <a:gd name="connsiteX80" fmla="*/ 8736 w 10152"/>
              <a:gd name="connsiteY80" fmla="*/ 5424 h 10149"/>
              <a:gd name="connsiteX81" fmla="*/ 8557 w 10152"/>
              <a:gd name="connsiteY81" fmla="*/ 5484 h 10149"/>
              <a:gd name="connsiteX82" fmla="*/ 8396 w 10152"/>
              <a:gd name="connsiteY82" fmla="*/ 5551 h 10149"/>
              <a:gd name="connsiteX83" fmla="*/ 8270 w 10152"/>
              <a:gd name="connsiteY83" fmla="*/ 5628 h 10149"/>
              <a:gd name="connsiteX84" fmla="*/ 8181 w 10152"/>
              <a:gd name="connsiteY84" fmla="*/ 5715 h 10149"/>
              <a:gd name="connsiteX85" fmla="*/ 8163 w 10152"/>
              <a:gd name="connsiteY85" fmla="*/ 5815 h 10149"/>
              <a:gd name="connsiteX86" fmla="*/ 8181 w 10152"/>
              <a:gd name="connsiteY86" fmla="*/ 5915 h 10149"/>
              <a:gd name="connsiteX87" fmla="*/ 8270 w 10152"/>
              <a:gd name="connsiteY87" fmla="*/ 6003 h 10149"/>
              <a:gd name="connsiteX88" fmla="*/ 8396 w 10152"/>
              <a:gd name="connsiteY88" fmla="*/ 6079 h 10149"/>
              <a:gd name="connsiteX89" fmla="*/ 8557 w 10152"/>
              <a:gd name="connsiteY89" fmla="*/ 6146 h 10149"/>
              <a:gd name="connsiteX90" fmla="*/ 8736 w 10152"/>
              <a:gd name="connsiteY90" fmla="*/ 6206 h 10149"/>
              <a:gd name="connsiteX91" fmla="*/ 8951 w 10152"/>
              <a:gd name="connsiteY91" fmla="*/ 6259 h 10149"/>
              <a:gd name="connsiteX92" fmla="*/ 9381 w 10152"/>
              <a:gd name="connsiteY92" fmla="*/ 6371 h 10149"/>
              <a:gd name="connsiteX93" fmla="*/ 9561 w 10152"/>
              <a:gd name="connsiteY93" fmla="*/ 6424 h 10149"/>
              <a:gd name="connsiteX94" fmla="*/ 9740 w 10152"/>
              <a:gd name="connsiteY94" fmla="*/ 6484 h 10149"/>
              <a:gd name="connsiteX95" fmla="*/ 9919 w 10152"/>
              <a:gd name="connsiteY95" fmla="*/ 6551 h 10149"/>
              <a:gd name="connsiteX96" fmla="*/ 10044 w 10152"/>
              <a:gd name="connsiteY96" fmla="*/ 6628 h 10149"/>
              <a:gd name="connsiteX97" fmla="*/ 10116 w 10152"/>
              <a:gd name="connsiteY97" fmla="*/ 6715 h 10149"/>
              <a:gd name="connsiteX98" fmla="*/ 10152 w 10152"/>
              <a:gd name="connsiteY98" fmla="*/ 6815 h 10149"/>
              <a:gd name="connsiteX99" fmla="*/ 10116 w 10152"/>
              <a:gd name="connsiteY99" fmla="*/ 6915 h 10149"/>
              <a:gd name="connsiteX100" fmla="*/ 10044 w 10152"/>
              <a:gd name="connsiteY100" fmla="*/ 7003 h 10149"/>
              <a:gd name="connsiteX101" fmla="*/ 9919 w 10152"/>
              <a:gd name="connsiteY101" fmla="*/ 7079 h 10149"/>
              <a:gd name="connsiteX102" fmla="*/ 9740 w 10152"/>
              <a:gd name="connsiteY102" fmla="*/ 7146 h 10149"/>
              <a:gd name="connsiteX103" fmla="*/ 9561 w 10152"/>
              <a:gd name="connsiteY103" fmla="*/ 7206 h 10149"/>
              <a:gd name="connsiteX104" fmla="*/ 9381 w 10152"/>
              <a:gd name="connsiteY104" fmla="*/ 7259 h 10149"/>
              <a:gd name="connsiteX105" fmla="*/ 9166 w 10152"/>
              <a:gd name="connsiteY105" fmla="*/ 7315 h 10149"/>
              <a:gd name="connsiteX106" fmla="*/ 8951 w 10152"/>
              <a:gd name="connsiteY106" fmla="*/ 7371 h 10149"/>
              <a:gd name="connsiteX107" fmla="*/ 8736 w 10152"/>
              <a:gd name="connsiteY107" fmla="*/ 7424 h 10149"/>
              <a:gd name="connsiteX108" fmla="*/ 8557 w 10152"/>
              <a:gd name="connsiteY108" fmla="*/ 7484 h 10149"/>
              <a:gd name="connsiteX109" fmla="*/ 8396 w 10152"/>
              <a:gd name="connsiteY109" fmla="*/ 7551 h 10149"/>
              <a:gd name="connsiteX110" fmla="*/ 8270 w 10152"/>
              <a:gd name="connsiteY110" fmla="*/ 7628 h 10149"/>
              <a:gd name="connsiteX111" fmla="*/ 8181 w 10152"/>
              <a:gd name="connsiteY111" fmla="*/ 7715 h 10149"/>
              <a:gd name="connsiteX112" fmla="*/ 8163 w 10152"/>
              <a:gd name="connsiteY112" fmla="*/ 7815 h 10149"/>
              <a:gd name="connsiteX113" fmla="*/ 8181 w 10152"/>
              <a:gd name="connsiteY113" fmla="*/ 7915 h 10149"/>
              <a:gd name="connsiteX114" fmla="*/ 8270 w 10152"/>
              <a:gd name="connsiteY114" fmla="*/ 8003 h 10149"/>
              <a:gd name="connsiteX115" fmla="*/ 8396 w 10152"/>
              <a:gd name="connsiteY115" fmla="*/ 8079 h 10149"/>
              <a:gd name="connsiteX116" fmla="*/ 8557 w 10152"/>
              <a:gd name="connsiteY116" fmla="*/ 8146 h 10149"/>
              <a:gd name="connsiteX117" fmla="*/ 8736 w 10152"/>
              <a:gd name="connsiteY117" fmla="*/ 8206 h 10149"/>
              <a:gd name="connsiteX118" fmla="*/ 8951 w 10152"/>
              <a:gd name="connsiteY118" fmla="*/ 8259 h 10149"/>
              <a:gd name="connsiteX119" fmla="*/ 9166 w 10152"/>
              <a:gd name="connsiteY119" fmla="*/ 8315 h 10149"/>
              <a:gd name="connsiteX120" fmla="*/ 9381 w 10152"/>
              <a:gd name="connsiteY120" fmla="*/ 8371 h 10149"/>
              <a:gd name="connsiteX121" fmla="*/ 9561 w 10152"/>
              <a:gd name="connsiteY121" fmla="*/ 8424 h 10149"/>
              <a:gd name="connsiteX122" fmla="*/ 9740 w 10152"/>
              <a:gd name="connsiteY122" fmla="*/ 8484 h 10149"/>
              <a:gd name="connsiteX123" fmla="*/ 9919 w 10152"/>
              <a:gd name="connsiteY123" fmla="*/ 8551 h 10149"/>
              <a:gd name="connsiteX124" fmla="*/ 10044 w 10152"/>
              <a:gd name="connsiteY124" fmla="*/ 8628 h 10149"/>
              <a:gd name="connsiteX125" fmla="*/ 10116 w 10152"/>
              <a:gd name="connsiteY125" fmla="*/ 8715 h 10149"/>
              <a:gd name="connsiteX126" fmla="*/ 10152 w 10152"/>
              <a:gd name="connsiteY126" fmla="*/ 8815 h 10149"/>
              <a:gd name="connsiteX127" fmla="*/ 10116 w 10152"/>
              <a:gd name="connsiteY127" fmla="*/ 8915 h 10149"/>
              <a:gd name="connsiteX128" fmla="*/ 10044 w 10152"/>
              <a:gd name="connsiteY128" fmla="*/ 9003 h 10149"/>
              <a:gd name="connsiteX129" fmla="*/ 9919 w 10152"/>
              <a:gd name="connsiteY129" fmla="*/ 9079 h 10149"/>
              <a:gd name="connsiteX130" fmla="*/ 9740 w 10152"/>
              <a:gd name="connsiteY130" fmla="*/ 9146 h 10149"/>
              <a:gd name="connsiteX131" fmla="*/ 9561 w 10152"/>
              <a:gd name="connsiteY131" fmla="*/ 9206 h 10149"/>
              <a:gd name="connsiteX132" fmla="*/ 9381 w 10152"/>
              <a:gd name="connsiteY132" fmla="*/ 9259 h 10149"/>
              <a:gd name="connsiteX133" fmla="*/ 9166 w 10152"/>
              <a:gd name="connsiteY133" fmla="*/ 9315 h 10149"/>
              <a:gd name="connsiteX134" fmla="*/ 8951 w 10152"/>
              <a:gd name="connsiteY134" fmla="*/ 9371 h 10149"/>
              <a:gd name="connsiteX135" fmla="*/ 8736 w 10152"/>
              <a:gd name="connsiteY135" fmla="*/ 9424 h 10149"/>
              <a:gd name="connsiteX136" fmla="*/ 8557 w 10152"/>
              <a:gd name="connsiteY136" fmla="*/ 9484 h 10149"/>
              <a:gd name="connsiteX137" fmla="*/ 8396 w 10152"/>
              <a:gd name="connsiteY137" fmla="*/ 9551 h 10149"/>
              <a:gd name="connsiteX138" fmla="*/ 8270 w 10152"/>
              <a:gd name="connsiteY138" fmla="*/ 9628 h 10149"/>
              <a:gd name="connsiteX139" fmla="*/ 8181 w 10152"/>
              <a:gd name="connsiteY139" fmla="*/ 9715 h 10149"/>
              <a:gd name="connsiteX140" fmla="*/ 8163 w 10152"/>
              <a:gd name="connsiteY140" fmla="*/ 10135 h 10149"/>
              <a:gd name="connsiteX141" fmla="*/ 0 w 10152"/>
              <a:gd name="connsiteY141" fmla="*/ 10149 h 10149"/>
              <a:gd name="connsiteX142" fmla="*/ 152 w 10152"/>
              <a:gd name="connsiteY142" fmla="*/ 115 h 10149"/>
              <a:gd name="connsiteX0" fmla="*/ 152 w 10152"/>
              <a:gd name="connsiteY0" fmla="*/ 115 h 10149"/>
              <a:gd name="connsiteX1" fmla="*/ 6601 w 10152"/>
              <a:gd name="connsiteY1" fmla="*/ 112 h 10149"/>
              <a:gd name="connsiteX2" fmla="*/ 8371 w 10152"/>
              <a:gd name="connsiteY2" fmla="*/ 130 h 10149"/>
              <a:gd name="connsiteX3" fmla="*/ 8473 w 10152"/>
              <a:gd name="connsiteY3" fmla="*/ 42 h 10149"/>
              <a:gd name="connsiteX4" fmla="*/ 9442 w 10152"/>
              <a:gd name="connsiteY4" fmla="*/ 0 h 10149"/>
              <a:gd name="connsiteX5" fmla="*/ 8557 w 10152"/>
              <a:gd name="connsiteY5" fmla="*/ 146 h 10149"/>
              <a:gd name="connsiteX6" fmla="*/ 8736 w 10152"/>
              <a:gd name="connsiteY6" fmla="*/ 206 h 10149"/>
              <a:gd name="connsiteX7" fmla="*/ 8951 w 10152"/>
              <a:gd name="connsiteY7" fmla="*/ 259 h 10149"/>
              <a:gd name="connsiteX8" fmla="*/ 9166 w 10152"/>
              <a:gd name="connsiteY8" fmla="*/ 315 h 10149"/>
              <a:gd name="connsiteX9" fmla="*/ 9381 w 10152"/>
              <a:gd name="connsiteY9" fmla="*/ 371 h 10149"/>
              <a:gd name="connsiteX10" fmla="*/ 9561 w 10152"/>
              <a:gd name="connsiteY10" fmla="*/ 424 h 10149"/>
              <a:gd name="connsiteX11" fmla="*/ 9740 w 10152"/>
              <a:gd name="connsiteY11" fmla="*/ 484 h 10149"/>
              <a:gd name="connsiteX12" fmla="*/ 9919 w 10152"/>
              <a:gd name="connsiteY12" fmla="*/ 551 h 10149"/>
              <a:gd name="connsiteX13" fmla="*/ 10044 w 10152"/>
              <a:gd name="connsiteY13" fmla="*/ 628 h 10149"/>
              <a:gd name="connsiteX14" fmla="*/ 10116 w 10152"/>
              <a:gd name="connsiteY14" fmla="*/ 715 h 10149"/>
              <a:gd name="connsiteX15" fmla="*/ 10152 w 10152"/>
              <a:gd name="connsiteY15" fmla="*/ 815 h 10149"/>
              <a:gd name="connsiteX16" fmla="*/ 10116 w 10152"/>
              <a:gd name="connsiteY16" fmla="*/ 915 h 10149"/>
              <a:gd name="connsiteX17" fmla="*/ 10044 w 10152"/>
              <a:gd name="connsiteY17" fmla="*/ 1003 h 10149"/>
              <a:gd name="connsiteX18" fmla="*/ 9919 w 10152"/>
              <a:gd name="connsiteY18" fmla="*/ 1079 h 10149"/>
              <a:gd name="connsiteX19" fmla="*/ 9740 w 10152"/>
              <a:gd name="connsiteY19" fmla="*/ 1146 h 10149"/>
              <a:gd name="connsiteX20" fmla="*/ 9561 w 10152"/>
              <a:gd name="connsiteY20" fmla="*/ 1206 h 10149"/>
              <a:gd name="connsiteX21" fmla="*/ 9381 w 10152"/>
              <a:gd name="connsiteY21" fmla="*/ 1259 h 10149"/>
              <a:gd name="connsiteX22" fmla="*/ 9166 w 10152"/>
              <a:gd name="connsiteY22" fmla="*/ 1315 h 10149"/>
              <a:gd name="connsiteX23" fmla="*/ 8951 w 10152"/>
              <a:gd name="connsiteY23" fmla="*/ 1371 h 10149"/>
              <a:gd name="connsiteX24" fmla="*/ 8736 w 10152"/>
              <a:gd name="connsiteY24" fmla="*/ 1424 h 10149"/>
              <a:gd name="connsiteX25" fmla="*/ 8557 w 10152"/>
              <a:gd name="connsiteY25" fmla="*/ 1484 h 10149"/>
              <a:gd name="connsiteX26" fmla="*/ 8396 w 10152"/>
              <a:gd name="connsiteY26" fmla="*/ 1551 h 10149"/>
              <a:gd name="connsiteX27" fmla="*/ 8270 w 10152"/>
              <a:gd name="connsiteY27" fmla="*/ 1628 h 10149"/>
              <a:gd name="connsiteX28" fmla="*/ 8181 w 10152"/>
              <a:gd name="connsiteY28" fmla="*/ 1715 h 10149"/>
              <a:gd name="connsiteX29" fmla="*/ 8163 w 10152"/>
              <a:gd name="connsiteY29" fmla="*/ 1815 h 10149"/>
              <a:gd name="connsiteX30" fmla="*/ 8181 w 10152"/>
              <a:gd name="connsiteY30" fmla="*/ 1915 h 10149"/>
              <a:gd name="connsiteX31" fmla="*/ 8270 w 10152"/>
              <a:gd name="connsiteY31" fmla="*/ 2003 h 10149"/>
              <a:gd name="connsiteX32" fmla="*/ 8396 w 10152"/>
              <a:gd name="connsiteY32" fmla="*/ 2079 h 10149"/>
              <a:gd name="connsiteX33" fmla="*/ 8557 w 10152"/>
              <a:gd name="connsiteY33" fmla="*/ 2146 h 10149"/>
              <a:gd name="connsiteX34" fmla="*/ 8736 w 10152"/>
              <a:gd name="connsiteY34" fmla="*/ 2206 h 10149"/>
              <a:gd name="connsiteX35" fmla="*/ 8951 w 10152"/>
              <a:gd name="connsiteY35" fmla="*/ 2259 h 10149"/>
              <a:gd name="connsiteX36" fmla="*/ 9166 w 10152"/>
              <a:gd name="connsiteY36" fmla="*/ 2315 h 10149"/>
              <a:gd name="connsiteX37" fmla="*/ 9381 w 10152"/>
              <a:gd name="connsiteY37" fmla="*/ 2371 h 10149"/>
              <a:gd name="connsiteX38" fmla="*/ 9561 w 10152"/>
              <a:gd name="connsiteY38" fmla="*/ 2424 h 10149"/>
              <a:gd name="connsiteX39" fmla="*/ 9740 w 10152"/>
              <a:gd name="connsiteY39" fmla="*/ 2484 h 10149"/>
              <a:gd name="connsiteX40" fmla="*/ 9919 w 10152"/>
              <a:gd name="connsiteY40" fmla="*/ 2551 h 10149"/>
              <a:gd name="connsiteX41" fmla="*/ 10044 w 10152"/>
              <a:gd name="connsiteY41" fmla="*/ 2628 h 10149"/>
              <a:gd name="connsiteX42" fmla="*/ 10116 w 10152"/>
              <a:gd name="connsiteY42" fmla="*/ 2715 h 10149"/>
              <a:gd name="connsiteX43" fmla="*/ 10152 w 10152"/>
              <a:gd name="connsiteY43" fmla="*/ 2815 h 10149"/>
              <a:gd name="connsiteX44" fmla="*/ 10116 w 10152"/>
              <a:gd name="connsiteY44" fmla="*/ 2915 h 10149"/>
              <a:gd name="connsiteX45" fmla="*/ 10044 w 10152"/>
              <a:gd name="connsiteY45" fmla="*/ 3003 h 10149"/>
              <a:gd name="connsiteX46" fmla="*/ 9919 w 10152"/>
              <a:gd name="connsiteY46" fmla="*/ 3079 h 10149"/>
              <a:gd name="connsiteX47" fmla="*/ 9740 w 10152"/>
              <a:gd name="connsiteY47" fmla="*/ 3146 h 10149"/>
              <a:gd name="connsiteX48" fmla="*/ 9561 w 10152"/>
              <a:gd name="connsiteY48" fmla="*/ 3206 h 10149"/>
              <a:gd name="connsiteX49" fmla="*/ 9381 w 10152"/>
              <a:gd name="connsiteY49" fmla="*/ 3259 h 10149"/>
              <a:gd name="connsiteX50" fmla="*/ 9166 w 10152"/>
              <a:gd name="connsiteY50" fmla="*/ 3315 h 10149"/>
              <a:gd name="connsiteX51" fmla="*/ 8951 w 10152"/>
              <a:gd name="connsiteY51" fmla="*/ 3371 h 10149"/>
              <a:gd name="connsiteX52" fmla="*/ 8736 w 10152"/>
              <a:gd name="connsiteY52" fmla="*/ 3424 h 10149"/>
              <a:gd name="connsiteX53" fmla="*/ 8557 w 10152"/>
              <a:gd name="connsiteY53" fmla="*/ 3484 h 10149"/>
              <a:gd name="connsiteX54" fmla="*/ 8396 w 10152"/>
              <a:gd name="connsiteY54" fmla="*/ 3551 h 10149"/>
              <a:gd name="connsiteX55" fmla="*/ 8270 w 10152"/>
              <a:gd name="connsiteY55" fmla="*/ 3628 h 10149"/>
              <a:gd name="connsiteX56" fmla="*/ 8181 w 10152"/>
              <a:gd name="connsiteY56" fmla="*/ 3715 h 10149"/>
              <a:gd name="connsiteX57" fmla="*/ 8163 w 10152"/>
              <a:gd name="connsiteY57" fmla="*/ 3815 h 10149"/>
              <a:gd name="connsiteX58" fmla="*/ 8181 w 10152"/>
              <a:gd name="connsiteY58" fmla="*/ 3915 h 10149"/>
              <a:gd name="connsiteX59" fmla="*/ 8270 w 10152"/>
              <a:gd name="connsiteY59" fmla="*/ 4003 h 10149"/>
              <a:gd name="connsiteX60" fmla="*/ 8396 w 10152"/>
              <a:gd name="connsiteY60" fmla="*/ 4079 h 10149"/>
              <a:gd name="connsiteX61" fmla="*/ 8557 w 10152"/>
              <a:gd name="connsiteY61" fmla="*/ 4146 h 10149"/>
              <a:gd name="connsiteX62" fmla="*/ 8736 w 10152"/>
              <a:gd name="connsiteY62" fmla="*/ 4206 h 10149"/>
              <a:gd name="connsiteX63" fmla="*/ 8951 w 10152"/>
              <a:gd name="connsiteY63" fmla="*/ 4259 h 10149"/>
              <a:gd name="connsiteX64" fmla="*/ 9166 w 10152"/>
              <a:gd name="connsiteY64" fmla="*/ 4315 h 10149"/>
              <a:gd name="connsiteX65" fmla="*/ 9381 w 10152"/>
              <a:gd name="connsiteY65" fmla="*/ 4371 h 10149"/>
              <a:gd name="connsiteX66" fmla="*/ 9561 w 10152"/>
              <a:gd name="connsiteY66" fmla="*/ 4424 h 10149"/>
              <a:gd name="connsiteX67" fmla="*/ 9740 w 10152"/>
              <a:gd name="connsiteY67" fmla="*/ 4484 h 10149"/>
              <a:gd name="connsiteX68" fmla="*/ 9919 w 10152"/>
              <a:gd name="connsiteY68" fmla="*/ 4551 h 10149"/>
              <a:gd name="connsiteX69" fmla="*/ 10044 w 10152"/>
              <a:gd name="connsiteY69" fmla="*/ 4628 h 10149"/>
              <a:gd name="connsiteX70" fmla="*/ 10116 w 10152"/>
              <a:gd name="connsiteY70" fmla="*/ 4715 h 10149"/>
              <a:gd name="connsiteX71" fmla="*/ 10152 w 10152"/>
              <a:gd name="connsiteY71" fmla="*/ 4813 h 10149"/>
              <a:gd name="connsiteX72" fmla="*/ 10116 w 10152"/>
              <a:gd name="connsiteY72" fmla="*/ 4915 h 10149"/>
              <a:gd name="connsiteX73" fmla="*/ 10044 w 10152"/>
              <a:gd name="connsiteY73" fmla="*/ 5003 h 10149"/>
              <a:gd name="connsiteX74" fmla="*/ 9919 w 10152"/>
              <a:gd name="connsiteY74" fmla="*/ 5079 h 10149"/>
              <a:gd name="connsiteX75" fmla="*/ 9740 w 10152"/>
              <a:gd name="connsiteY75" fmla="*/ 5146 h 10149"/>
              <a:gd name="connsiteX76" fmla="*/ 9561 w 10152"/>
              <a:gd name="connsiteY76" fmla="*/ 5206 h 10149"/>
              <a:gd name="connsiteX77" fmla="*/ 9381 w 10152"/>
              <a:gd name="connsiteY77" fmla="*/ 5259 h 10149"/>
              <a:gd name="connsiteX78" fmla="*/ 9166 w 10152"/>
              <a:gd name="connsiteY78" fmla="*/ 5315 h 10149"/>
              <a:gd name="connsiteX79" fmla="*/ 8951 w 10152"/>
              <a:gd name="connsiteY79" fmla="*/ 5371 h 10149"/>
              <a:gd name="connsiteX80" fmla="*/ 8736 w 10152"/>
              <a:gd name="connsiteY80" fmla="*/ 5424 h 10149"/>
              <a:gd name="connsiteX81" fmla="*/ 8557 w 10152"/>
              <a:gd name="connsiteY81" fmla="*/ 5484 h 10149"/>
              <a:gd name="connsiteX82" fmla="*/ 8396 w 10152"/>
              <a:gd name="connsiteY82" fmla="*/ 5551 h 10149"/>
              <a:gd name="connsiteX83" fmla="*/ 8270 w 10152"/>
              <a:gd name="connsiteY83" fmla="*/ 5628 h 10149"/>
              <a:gd name="connsiteX84" fmla="*/ 8181 w 10152"/>
              <a:gd name="connsiteY84" fmla="*/ 5715 h 10149"/>
              <a:gd name="connsiteX85" fmla="*/ 8163 w 10152"/>
              <a:gd name="connsiteY85" fmla="*/ 5815 h 10149"/>
              <a:gd name="connsiteX86" fmla="*/ 8181 w 10152"/>
              <a:gd name="connsiteY86" fmla="*/ 5915 h 10149"/>
              <a:gd name="connsiteX87" fmla="*/ 8270 w 10152"/>
              <a:gd name="connsiteY87" fmla="*/ 6003 h 10149"/>
              <a:gd name="connsiteX88" fmla="*/ 8396 w 10152"/>
              <a:gd name="connsiteY88" fmla="*/ 6079 h 10149"/>
              <a:gd name="connsiteX89" fmla="*/ 8557 w 10152"/>
              <a:gd name="connsiteY89" fmla="*/ 6146 h 10149"/>
              <a:gd name="connsiteX90" fmla="*/ 8736 w 10152"/>
              <a:gd name="connsiteY90" fmla="*/ 6206 h 10149"/>
              <a:gd name="connsiteX91" fmla="*/ 8951 w 10152"/>
              <a:gd name="connsiteY91" fmla="*/ 6259 h 10149"/>
              <a:gd name="connsiteX92" fmla="*/ 9381 w 10152"/>
              <a:gd name="connsiteY92" fmla="*/ 6371 h 10149"/>
              <a:gd name="connsiteX93" fmla="*/ 9561 w 10152"/>
              <a:gd name="connsiteY93" fmla="*/ 6424 h 10149"/>
              <a:gd name="connsiteX94" fmla="*/ 9740 w 10152"/>
              <a:gd name="connsiteY94" fmla="*/ 6484 h 10149"/>
              <a:gd name="connsiteX95" fmla="*/ 9919 w 10152"/>
              <a:gd name="connsiteY95" fmla="*/ 6551 h 10149"/>
              <a:gd name="connsiteX96" fmla="*/ 10044 w 10152"/>
              <a:gd name="connsiteY96" fmla="*/ 6628 h 10149"/>
              <a:gd name="connsiteX97" fmla="*/ 10116 w 10152"/>
              <a:gd name="connsiteY97" fmla="*/ 6715 h 10149"/>
              <a:gd name="connsiteX98" fmla="*/ 10152 w 10152"/>
              <a:gd name="connsiteY98" fmla="*/ 6815 h 10149"/>
              <a:gd name="connsiteX99" fmla="*/ 10116 w 10152"/>
              <a:gd name="connsiteY99" fmla="*/ 6915 h 10149"/>
              <a:gd name="connsiteX100" fmla="*/ 10044 w 10152"/>
              <a:gd name="connsiteY100" fmla="*/ 7003 h 10149"/>
              <a:gd name="connsiteX101" fmla="*/ 9919 w 10152"/>
              <a:gd name="connsiteY101" fmla="*/ 7079 h 10149"/>
              <a:gd name="connsiteX102" fmla="*/ 9740 w 10152"/>
              <a:gd name="connsiteY102" fmla="*/ 7146 h 10149"/>
              <a:gd name="connsiteX103" fmla="*/ 9561 w 10152"/>
              <a:gd name="connsiteY103" fmla="*/ 7206 h 10149"/>
              <a:gd name="connsiteX104" fmla="*/ 9381 w 10152"/>
              <a:gd name="connsiteY104" fmla="*/ 7259 h 10149"/>
              <a:gd name="connsiteX105" fmla="*/ 9166 w 10152"/>
              <a:gd name="connsiteY105" fmla="*/ 7315 h 10149"/>
              <a:gd name="connsiteX106" fmla="*/ 8951 w 10152"/>
              <a:gd name="connsiteY106" fmla="*/ 7371 h 10149"/>
              <a:gd name="connsiteX107" fmla="*/ 8736 w 10152"/>
              <a:gd name="connsiteY107" fmla="*/ 7424 h 10149"/>
              <a:gd name="connsiteX108" fmla="*/ 8557 w 10152"/>
              <a:gd name="connsiteY108" fmla="*/ 7484 h 10149"/>
              <a:gd name="connsiteX109" fmla="*/ 8396 w 10152"/>
              <a:gd name="connsiteY109" fmla="*/ 7551 h 10149"/>
              <a:gd name="connsiteX110" fmla="*/ 8270 w 10152"/>
              <a:gd name="connsiteY110" fmla="*/ 7628 h 10149"/>
              <a:gd name="connsiteX111" fmla="*/ 8181 w 10152"/>
              <a:gd name="connsiteY111" fmla="*/ 7715 h 10149"/>
              <a:gd name="connsiteX112" fmla="*/ 8163 w 10152"/>
              <a:gd name="connsiteY112" fmla="*/ 7815 h 10149"/>
              <a:gd name="connsiteX113" fmla="*/ 8181 w 10152"/>
              <a:gd name="connsiteY113" fmla="*/ 7915 h 10149"/>
              <a:gd name="connsiteX114" fmla="*/ 8270 w 10152"/>
              <a:gd name="connsiteY114" fmla="*/ 8003 h 10149"/>
              <a:gd name="connsiteX115" fmla="*/ 8396 w 10152"/>
              <a:gd name="connsiteY115" fmla="*/ 8079 h 10149"/>
              <a:gd name="connsiteX116" fmla="*/ 8557 w 10152"/>
              <a:gd name="connsiteY116" fmla="*/ 8146 h 10149"/>
              <a:gd name="connsiteX117" fmla="*/ 8736 w 10152"/>
              <a:gd name="connsiteY117" fmla="*/ 8206 h 10149"/>
              <a:gd name="connsiteX118" fmla="*/ 8951 w 10152"/>
              <a:gd name="connsiteY118" fmla="*/ 8259 h 10149"/>
              <a:gd name="connsiteX119" fmla="*/ 9166 w 10152"/>
              <a:gd name="connsiteY119" fmla="*/ 8315 h 10149"/>
              <a:gd name="connsiteX120" fmla="*/ 9381 w 10152"/>
              <a:gd name="connsiteY120" fmla="*/ 8371 h 10149"/>
              <a:gd name="connsiteX121" fmla="*/ 9561 w 10152"/>
              <a:gd name="connsiteY121" fmla="*/ 8424 h 10149"/>
              <a:gd name="connsiteX122" fmla="*/ 9740 w 10152"/>
              <a:gd name="connsiteY122" fmla="*/ 8484 h 10149"/>
              <a:gd name="connsiteX123" fmla="*/ 9919 w 10152"/>
              <a:gd name="connsiteY123" fmla="*/ 8551 h 10149"/>
              <a:gd name="connsiteX124" fmla="*/ 10044 w 10152"/>
              <a:gd name="connsiteY124" fmla="*/ 8628 h 10149"/>
              <a:gd name="connsiteX125" fmla="*/ 10116 w 10152"/>
              <a:gd name="connsiteY125" fmla="*/ 8715 h 10149"/>
              <a:gd name="connsiteX126" fmla="*/ 10152 w 10152"/>
              <a:gd name="connsiteY126" fmla="*/ 8815 h 10149"/>
              <a:gd name="connsiteX127" fmla="*/ 10116 w 10152"/>
              <a:gd name="connsiteY127" fmla="*/ 8915 h 10149"/>
              <a:gd name="connsiteX128" fmla="*/ 10044 w 10152"/>
              <a:gd name="connsiteY128" fmla="*/ 9003 h 10149"/>
              <a:gd name="connsiteX129" fmla="*/ 9919 w 10152"/>
              <a:gd name="connsiteY129" fmla="*/ 9079 h 10149"/>
              <a:gd name="connsiteX130" fmla="*/ 9740 w 10152"/>
              <a:gd name="connsiteY130" fmla="*/ 9146 h 10149"/>
              <a:gd name="connsiteX131" fmla="*/ 9561 w 10152"/>
              <a:gd name="connsiteY131" fmla="*/ 9206 h 10149"/>
              <a:gd name="connsiteX132" fmla="*/ 9381 w 10152"/>
              <a:gd name="connsiteY132" fmla="*/ 9259 h 10149"/>
              <a:gd name="connsiteX133" fmla="*/ 9166 w 10152"/>
              <a:gd name="connsiteY133" fmla="*/ 9315 h 10149"/>
              <a:gd name="connsiteX134" fmla="*/ 8951 w 10152"/>
              <a:gd name="connsiteY134" fmla="*/ 9371 h 10149"/>
              <a:gd name="connsiteX135" fmla="*/ 8736 w 10152"/>
              <a:gd name="connsiteY135" fmla="*/ 9424 h 10149"/>
              <a:gd name="connsiteX136" fmla="*/ 8557 w 10152"/>
              <a:gd name="connsiteY136" fmla="*/ 9484 h 10149"/>
              <a:gd name="connsiteX137" fmla="*/ 8396 w 10152"/>
              <a:gd name="connsiteY137" fmla="*/ 9551 h 10149"/>
              <a:gd name="connsiteX138" fmla="*/ 8270 w 10152"/>
              <a:gd name="connsiteY138" fmla="*/ 9628 h 10149"/>
              <a:gd name="connsiteX139" fmla="*/ 8181 w 10152"/>
              <a:gd name="connsiteY139" fmla="*/ 9715 h 10149"/>
              <a:gd name="connsiteX140" fmla="*/ 8163 w 10152"/>
              <a:gd name="connsiteY140" fmla="*/ 10135 h 10149"/>
              <a:gd name="connsiteX141" fmla="*/ 0 w 10152"/>
              <a:gd name="connsiteY141" fmla="*/ 10149 h 10149"/>
              <a:gd name="connsiteX142" fmla="*/ 152 w 10152"/>
              <a:gd name="connsiteY142" fmla="*/ 115 h 10149"/>
              <a:gd name="connsiteX0" fmla="*/ 152 w 10152"/>
              <a:gd name="connsiteY0" fmla="*/ 115 h 10149"/>
              <a:gd name="connsiteX1" fmla="*/ 6601 w 10152"/>
              <a:gd name="connsiteY1" fmla="*/ 112 h 10149"/>
              <a:gd name="connsiteX2" fmla="*/ 8257 w 10152"/>
              <a:gd name="connsiteY2" fmla="*/ 127 h 10149"/>
              <a:gd name="connsiteX3" fmla="*/ 8473 w 10152"/>
              <a:gd name="connsiteY3" fmla="*/ 42 h 10149"/>
              <a:gd name="connsiteX4" fmla="*/ 9442 w 10152"/>
              <a:gd name="connsiteY4" fmla="*/ 0 h 10149"/>
              <a:gd name="connsiteX5" fmla="*/ 8557 w 10152"/>
              <a:gd name="connsiteY5" fmla="*/ 146 h 10149"/>
              <a:gd name="connsiteX6" fmla="*/ 8736 w 10152"/>
              <a:gd name="connsiteY6" fmla="*/ 206 h 10149"/>
              <a:gd name="connsiteX7" fmla="*/ 8951 w 10152"/>
              <a:gd name="connsiteY7" fmla="*/ 259 h 10149"/>
              <a:gd name="connsiteX8" fmla="*/ 9166 w 10152"/>
              <a:gd name="connsiteY8" fmla="*/ 315 h 10149"/>
              <a:gd name="connsiteX9" fmla="*/ 9381 w 10152"/>
              <a:gd name="connsiteY9" fmla="*/ 371 h 10149"/>
              <a:gd name="connsiteX10" fmla="*/ 9561 w 10152"/>
              <a:gd name="connsiteY10" fmla="*/ 424 h 10149"/>
              <a:gd name="connsiteX11" fmla="*/ 9740 w 10152"/>
              <a:gd name="connsiteY11" fmla="*/ 484 h 10149"/>
              <a:gd name="connsiteX12" fmla="*/ 9919 w 10152"/>
              <a:gd name="connsiteY12" fmla="*/ 551 h 10149"/>
              <a:gd name="connsiteX13" fmla="*/ 10044 w 10152"/>
              <a:gd name="connsiteY13" fmla="*/ 628 h 10149"/>
              <a:gd name="connsiteX14" fmla="*/ 10116 w 10152"/>
              <a:gd name="connsiteY14" fmla="*/ 715 h 10149"/>
              <a:gd name="connsiteX15" fmla="*/ 10152 w 10152"/>
              <a:gd name="connsiteY15" fmla="*/ 815 h 10149"/>
              <a:gd name="connsiteX16" fmla="*/ 10116 w 10152"/>
              <a:gd name="connsiteY16" fmla="*/ 915 h 10149"/>
              <a:gd name="connsiteX17" fmla="*/ 10044 w 10152"/>
              <a:gd name="connsiteY17" fmla="*/ 1003 h 10149"/>
              <a:gd name="connsiteX18" fmla="*/ 9919 w 10152"/>
              <a:gd name="connsiteY18" fmla="*/ 1079 h 10149"/>
              <a:gd name="connsiteX19" fmla="*/ 9740 w 10152"/>
              <a:gd name="connsiteY19" fmla="*/ 1146 h 10149"/>
              <a:gd name="connsiteX20" fmla="*/ 9561 w 10152"/>
              <a:gd name="connsiteY20" fmla="*/ 1206 h 10149"/>
              <a:gd name="connsiteX21" fmla="*/ 9381 w 10152"/>
              <a:gd name="connsiteY21" fmla="*/ 1259 h 10149"/>
              <a:gd name="connsiteX22" fmla="*/ 9166 w 10152"/>
              <a:gd name="connsiteY22" fmla="*/ 1315 h 10149"/>
              <a:gd name="connsiteX23" fmla="*/ 8951 w 10152"/>
              <a:gd name="connsiteY23" fmla="*/ 1371 h 10149"/>
              <a:gd name="connsiteX24" fmla="*/ 8736 w 10152"/>
              <a:gd name="connsiteY24" fmla="*/ 1424 h 10149"/>
              <a:gd name="connsiteX25" fmla="*/ 8557 w 10152"/>
              <a:gd name="connsiteY25" fmla="*/ 1484 h 10149"/>
              <a:gd name="connsiteX26" fmla="*/ 8396 w 10152"/>
              <a:gd name="connsiteY26" fmla="*/ 1551 h 10149"/>
              <a:gd name="connsiteX27" fmla="*/ 8270 w 10152"/>
              <a:gd name="connsiteY27" fmla="*/ 1628 h 10149"/>
              <a:gd name="connsiteX28" fmla="*/ 8181 w 10152"/>
              <a:gd name="connsiteY28" fmla="*/ 1715 h 10149"/>
              <a:gd name="connsiteX29" fmla="*/ 8163 w 10152"/>
              <a:gd name="connsiteY29" fmla="*/ 1815 h 10149"/>
              <a:gd name="connsiteX30" fmla="*/ 8181 w 10152"/>
              <a:gd name="connsiteY30" fmla="*/ 1915 h 10149"/>
              <a:gd name="connsiteX31" fmla="*/ 8270 w 10152"/>
              <a:gd name="connsiteY31" fmla="*/ 2003 h 10149"/>
              <a:gd name="connsiteX32" fmla="*/ 8396 w 10152"/>
              <a:gd name="connsiteY32" fmla="*/ 2079 h 10149"/>
              <a:gd name="connsiteX33" fmla="*/ 8557 w 10152"/>
              <a:gd name="connsiteY33" fmla="*/ 2146 h 10149"/>
              <a:gd name="connsiteX34" fmla="*/ 8736 w 10152"/>
              <a:gd name="connsiteY34" fmla="*/ 2206 h 10149"/>
              <a:gd name="connsiteX35" fmla="*/ 8951 w 10152"/>
              <a:gd name="connsiteY35" fmla="*/ 2259 h 10149"/>
              <a:gd name="connsiteX36" fmla="*/ 9166 w 10152"/>
              <a:gd name="connsiteY36" fmla="*/ 2315 h 10149"/>
              <a:gd name="connsiteX37" fmla="*/ 9381 w 10152"/>
              <a:gd name="connsiteY37" fmla="*/ 2371 h 10149"/>
              <a:gd name="connsiteX38" fmla="*/ 9561 w 10152"/>
              <a:gd name="connsiteY38" fmla="*/ 2424 h 10149"/>
              <a:gd name="connsiteX39" fmla="*/ 9740 w 10152"/>
              <a:gd name="connsiteY39" fmla="*/ 2484 h 10149"/>
              <a:gd name="connsiteX40" fmla="*/ 9919 w 10152"/>
              <a:gd name="connsiteY40" fmla="*/ 2551 h 10149"/>
              <a:gd name="connsiteX41" fmla="*/ 10044 w 10152"/>
              <a:gd name="connsiteY41" fmla="*/ 2628 h 10149"/>
              <a:gd name="connsiteX42" fmla="*/ 10116 w 10152"/>
              <a:gd name="connsiteY42" fmla="*/ 2715 h 10149"/>
              <a:gd name="connsiteX43" fmla="*/ 10152 w 10152"/>
              <a:gd name="connsiteY43" fmla="*/ 2815 h 10149"/>
              <a:gd name="connsiteX44" fmla="*/ 10116 w 10152"/>
              <a:gd name="connsiteY44" fmla="*/ 2915 h 10149"/>
              <a:gd name="connsiteX45" fmla="*/ 10044 w 10152"/>
              <a:gd name="connsiteY45" fmla="*/ 3003 h 10149"/>
              <a:gd name="connsiteX46" fmla="*/ 9919 w 10152"/>
              <a:gd name="connsiteY46" fmla="*/ 3079 h 10149"/>
              <a:gd name="connsiteX47" fmla="*/ 9740 w 10152"/>
              <a:gd name="connsiteY47" fmla="*/ 3146 h 10149"/>
              <a:gd name="connsiteX48" fmla="*/ 9561 w 10152"/>
              <a:gd name="connsiteY48" fmla="*/ 3206 h 10149"/>
              <a:gd name="connsiteX49" fmla="*/ 9381 w 10152"/>
              <a:gd name="connsiteY49" fmla="*/ 3259 h 10149"/>
              <a:gd name="connsiteX50" fmla="*/ 9166 w 10152"/>
              <a:gd name="connsiteY50" fmla="*/ 3315 h 10149"/>
              <a:gd name="connsiteX51" fmla="*/ 8951 w 10152"/>
              <a:gd name="connsiteY51" fmla="*/ 3371 h 10149"/>
              <a:gd name="connsiteX52" fmla="*/ 8736 w 10152"/>
              <a:gd name="connsiteY52" fmla="*/ 3424 h 10149"/>
              <a:gd name="connsiteX53" fmla="*/ 8557 w 10152"/>
              <a:gd name="connsiteY53" fmla="*/ 3484 h 10149"/>
              <a:gd name="connsiteX54" fmla="*/ 8396 w 10152"/>
              <a:gd name="connsiteY54" fmla="*/ 3551 h 10149"/>
              <a:gd name="connsiteX55" fmla="*/ 8270 w 10152"/>
              <a:gd name="connsiteY55" fmla="*/ 3628 h 10149"/>
              <a:gd name="connsiteX56" fmla="*/ 8181 w 10152"/>
              <a:gd name="connsiteY56" fmla="*/ 3715 h 10149"/>
              <a:gd name="connsiteX57" fmla="*/ 8163 w 10152"/>
              <a:gd name="connsiteY57" fmla="*/ 3815 h 10149"/>
              <a:gd name="connsiteX58" fmla="*/ 8181 w 10152"/>
              <a:gd name="connsiteY58" fmla="*/ 3915 h 10149"/>
              <a:gd name="connsiteX59" fmla="*/ 8270 w 10152"/>
              <a:gd name="connsiteY59" fmla="*/ 4003 h 10149"/>
              <a:gd name="connsiteX60" fmla="*/ 8396 w 10152"/>
              <a:gd name="connsiteY60" fmla="*/ 4079 h 10149"/>
              <a:gd name="connsiteX61" fmla="*/ 8557 w 10152"/>
              <a:gd name="connsiteY61" fmla="*/ 4146 h 10149"/>
              <a:gd name="connsiteX62" fmla="*/ 8736 w 10152"/>
              <a:gd name="connsiteY62" fmla="*/ 4206 h 10149"/>
              <a:gd name="connsiteX63" fmla="*/ 8951 w 10152"/>
              <a:gd name="connsiteY63" fmla="*/ 4259 h 10149"/>
              <a:gd name="connsiteX64" fmla="*/ 9166 w 10152"/>
              <a:gd name="connsiteY64" fmla="*/ 4315 h 10149"/>
              <a:gd name="connsiteX65" fmla="*/ 9381 w 10152"/>
              <a:gd name="connsiteY65" fmla="*/ 4371 h 10149"/>
              <a:gd name="connsiteX66" fmla="*/ 9561 w 10152"/>
              <a:gd name="connsiteY66" fmla="*/ 4424 h 10149"/>
              <a:gd name="connsiteX67" fmla="*/ 9740 w 10152"/>
              <a:gd name="connsiteY67" fmla="*/ 4484 h 10149"/>
              <a:gd name="connsiteX68" fmla="*/ 9919 w 10152"/>
              <a:gd name="connsiteY68" fmla="*/ 4551 h 10149"/>
              <a:gd name="connsiteX69" fmla="*/ 10044 w 10152"/>
              <a:gd name="connsiteY69" fmla="*/ 4628 h 10149"/>
              <a:gd name="connsiteX70" fmla="*/ 10116 w 10152"/>
              <a:gd name="connsiteY70" fmla="*/ 4715 h 10149"/>
              <a:gd name="connsiteX71" fmla="*/ 10152 w 10152"/>
              <a:gd name="connsiteY71" fmla="*/ 4813 h 10149"/>
              <a:gd name="connsiteX72" fmla="*/ 10116 w 10152"/>
              <a:gd name="connsiteY72" fmla="*/ 4915 h 10149"/>
              <a:gd name="connsiteX73" fmla="*/ 10044 w 10152"/>
              <a:gd name="connsiteY73" fmla="*/ 5003 h 10149"/>
              <a:gd name="connsiteX74" fmla="*/ 9919 w 10152"/>
              <a:gd name="connsiteY74" fmla="*/ 5079 h 10149"/>
              <a:gd name="connsiteX75" fmla="*/ 9740 w 10152"/>
              <a:gd name="connsiteY75" fmla="*/ 5146 h 10149"/>
              <a:gd name="connsiteX76" fmla="*/ 9561 w 10152"/>
              <a:gd name="connsiteY76" fmla="*/ 5206 h 10149"/>
              <a:gd name="connsiteX77" fmla="*/ 9381 w 10152"/>
              <a:gd name="connsiteY77" fmla="*/ 5259 h 10149"/>
              <a:gd name="connsiteX78" fmla="*/ 9166 w 10152"/>
              <a:gd name="connsiteY78" fmla="*/ 5315 h 10149"/>
              <a:gd name="connsiteX79" fmla="*/ 8951 w 10152"/>
              <a:gd name="connsiteY79" fmla="*/ 5371 h 10149"/>
              <a:gd name="connsiteX80" fmla="*/ 8736 w 10152"/>
              <a:gd name="connsiteY80" fmla="*/ 5424 h 10149"/>
              <a:gd name="connsiteX81" fmla="*/ 8557 w 10152"/>
              <a:gd name="connsiteY81" fmla="*/ 5484 h 10149"/>
              <a:gd name="connsiteX82" fmla="*/ 8396 w 10152"/>
              <a:gd name="connsiteY82" fmla="*/ 5551 h 10149"/>
              <a:gd name="connsiteX83" fmla="*/ 8270 w 10152"/>
              <a:gd name="connsiteY83" fmla="*/ 5628 h 10149"/>
              <a:gd name="connsiteX84" fmla="*/ 8181 w 10152"/>
              <a:gd name="connsiteY84" fmla="*/ 5715 h 10149"/>
              <a:gd name="connsiteX85" fmla="*/ 8163 w 10152"/>
              <a:gd name="connsiteY85" fmla="*/ 5815 h 10149"/>
              <a:gd name="connsiteX86" fmla="*/ 8181 w 10152"/>
              <a:gd name="connsiteY86" fmla="*/ 5915 h 10149"/>
              <a:gd name="connsiteX87" fmla="*/ 8270 w 10152"/>
              <a:gd name="connsiteY87" fmla="*/ 6003 h 10149"/>
              <a:gd name="connsiteX88" fmla="*/ 8396 w 10152"/>
              <a:gd name="connsiteY88" fmla="*/ 6079 h 10149"/>
              <a:gd name="connsiteX89" fmla="*/ 8557 w 10152"/>
              <a:gd name="connsiteY89" fmla="*/ 6146 h 10149"/>
              <a:gd name="connsiteX90" fmla="*/ 8736 w 10152"/>
              <a:gd name="connsiteY90" fmla="*/ 6206 h 10149"/>
              <a:gd name="connsiteX91" fmla="*/ 8951 w 10152"/>
              <a:gd name="connsiteY91" fmla="*/ 6259 h 10149"/>
              <a:gd name="connsiteX92" fmla="*/ 9381 w 10152"/>
              <a:gd name="connsiteY92" fmla="*/ 6371 h 10149"/>
              <a:gd name="connsiteX93" fmla="*/ 9561 w 10152"/>
              <a:gd name="connsiteY93" fmla="*/ 6424 h 10149"/>
              <a:gd name="connsiteX94" fmla="*/ 9740 w 10152"/>
              <a:gd name="connsiteY94" fmla="*/ 6484 h 10149"/>
              <a:gd name="connsiteX95" fmla="*/ 9919 w 10152"/>
              <a:gd name="connsiteY95" fmla="*/ 6551 h 10149"/>
              <a:gd name="connsiteX96" fmla="*/ 10044 w 10152"/>
              <a:gd name="connsiteY96" fmla="*/ 6628 h 10149"/>
              <a:gd name="connsiteX97" fmla="*/ 10116 w 10152"/>
              <a:gd name="connsiteY97" fmla="*/ 6715 h 10149"/>
              <a:gd name="connsiteX98" fmla="*/ 10152 w 10152"/>
              <a:gd name="connsiteY98" fmla="*/ 6815 h 10149"/>
              <a:gd name="connsiteX99" fmla="*/ 10116 w 10152"/>
              <a:gd name="connsiteY99" fmla="*/ 6915 h 10149"/>
              <a:gd name="connsiteX100" fmla="*/ 10044 w 10152"/>
              <a:gd name="connsiteY100" fmla="*/ 7003 h 10149"/>
              <a:gd name="connsiteX101" fmla="*/ 9919 w 10152"/>
              <a:gd name="connsiteY101" fmla="*/ 7079 h 10149"/>
              <a:gd name="connsiteX102" fmla="*/ 9740 w 10152"/>
              <a:gd name="connsiteY102" fmla="*/ 7146 h 10149"/>
              <a:gd name="connsiteX103" fmla="*/ 9561 w 10152"/>
              <a:gd name="connsiteY103" fmla="*/ 7206 h 10149"/>
              <a:gd name="connsiteX104" fmla="*/ 9381 w 10152"/>
              <a:gd name="connsiteY104" fmla="*/ 7259 h 10149"/>
              <a:gd name="connsiteX105" fmla="*/ 9166 w 10152"/>
              <a:gd name="connsiteY105" fmla="*/ 7315 h 10149"/>
              <a:gd name="connsiteX106" fmla="*/ 8951 w 10152"/>
              <a:gd name="connsiteY106" fmla="*/ 7371 h 10149"/>
              <a:gd name="connsiteX107" fmla="*/ 8736 w 10152"/>
              <a:gd name="connsiteY107" fmla="*/ 7424 h 10149"/>
              <a:gd name="connsiteX108" fmla="*/ 8557 w 10152"/>
              <a:gd name="connsiteY108" fmla="*/ 7484 h 10149"/>
              <a:gd name="connsiteX109" fmla="*/ 8396 w 10152"/>
              <a:gd name="connsiteY109" fmla="*/ 7551 h 10149"/>
              <a:gd name="connsiteX110" fmla="*/ 8270 w 10152"/>
              <a:gd name="connsiteY110" fmla="*/ 7628 h 10149"/>
              <a:gd name="connsiteX111" fmla="*/ 8181 w 10152"/>
              <a:gd name="connsiteY111" fmla="*/ 7715 h 10149"/>
              <a:gd name="connsiteX112" fmla="*/ 8163 w 10152"/>
              <a:gd name="connsiteY112" fmla="*/ 7815 h 10149"/>
              <a:gd name="connsiteX113" fmla="*/ 8181 w 10152"/>
              <a:gd name="connsiteY113" fmla="*/ 7915 h 10149"/>
              <a:gd name="connsiteX114" fmla="*/ 8270 w 10152"/>
              <a:gd name="connsiteY114" fmla="*/ 8003 h 10149"/>
              <a:gd name="connsiteX115" fmla="*/ 8396 w 10152"/>
              <a:gd name="connsiteY115" fmla="*/ 8079 h 10149"/>
              <a:gd name="connsiteX116" fmla="*/ 8557 w 10152"/>
              <a:gd name="connsiteY116" fmla="*/ 8146 h 10149"/>
              <a:gd name="connsiteX117" fmla="*/ 8736 w 10152"/>
              <a:gd name="connsiteY117" fmla="*/ 8206 h 10149"/>
              <a:gd name="connsiteX118" fmla="*/ 8951 w 10152"/>
              <a:gd name="connsiteY118" fmla="*/ 8259 h 10149"/>
              <a:gd name="connsiteX119" fmla="*/ 9166 w 10152"/>
              <a:gd name="connsiteY119" fmla="*/ 8315 h 10149"/>
              <a:gd name="connsiteX120" fmla="*/ 9381 w 10152"/>
              <a:gd name="connsiteY120" fmla="*/ 8371 h 10149"/>
              <a:gd name="connsiteX121" fmla="*/ 9561 w 10152"/>
              <a:gd name="connsiteY121" fmla="*/ 8424 h 10149"/>
              <a:gd name="connsiteX122" fmla="*/ 9740 w 10152"/>
              <a:gd name="connsiteY122" fmla="*/ 8484 h 10149"/>
              <a:gd name="connsiteX123" fmla="*/ 9919 w 10152"/>
              <a:gd name="connsiteY123" fmla="*/ 8551 h 10149"/>
              <a:gd name="connsiteX124" fmla="*/ 10044 w 10152"/>
              <a:gd name="connsiteY124" fmla="*/ 8628 h 10149"/>
              <a:gd name="connsiteX125" fmla="*/ 10116 w 10152"/>
              <a:gd name="connsiteY125" fmla="*/ 8715 h 10149"/>
              <a:gd name="connsiteX126" fmla="*/ 10152 w 10152"/>
              <a:gd name="connsiteY126" fmla="*/ 8815 h 10149"/>
              <a:gd name="connsiteX127" fmla="*/ 10116 w 10152"/>
              <a:gd name="connsiteY127" fmla="*/ 8915 h 10149"/>
              <a:gd name="connsiteX128" fmla="*/ 10044 w 10152"/>
              <a:gd name="connsiteY128" fmla="*/ 9003 h 10149"/>
              <a:gd name="connsiteX129" fmla="*/ 9919 w 10152"/>
              <a:gd name="connsiteY129" fmla="*/ 9079 h 10149"/>
              <a:gd name="connsiteX130" fmla="*/ 9740 w 10152"/>
              <a:gd name="connsiteY130" fmla="*/ 9146 h 10149"/>
              <a:gd name="connsiteX131" fmla="*/ 9561 w 10152"/>
              <a:gd name="connsiteY131" fmla="*/ 9206 h 10149"/>
              <a:gd name="connsiteX132" fmla="*/ 9381 w 10152"/>
              <a:gd name="connsiteY132" fmla="*/ 9259 h 10149"/>
              <a:gd name="connsiteX133" fmla="*/ 9166 w 10152"/>
              <a:gd name="connsiteY133" fmla="*/ 9315 h 10149"/>
              <a:gd name="connsiteX134" fmla="*/ 8951 w 10152"/>
              <a:gd name="connsiteY134" fmla="*/ 9371 h 10149"/>
              <a:gd name="connsiteX135" fmla="*/ 8736 w 10152"/>
              <a:gd name="connsiteY135" fmla="*/ 9424 h 10149"/>
              <a:gd name="connsiteX136" fmla="*/ 8557 w 10152"/>
              <a:gd name="connsiteY136" fmla="*/ 9484 h 10149"/>
              <a:gd name="connsiteX137" fmla="*/ 8396 w 10152"/>
              <a:gd name="connsiteY137" fmla="*/ 9551 h 10149"/>
              <a:gd name="connsiteX138" fmla="*/ 8270 w 10152"/>
              <a:gd name="connsiteY138" fmla="*/ 9628 h 10149"/>
              <a:gd name="connsiteX139" fmla="*/ 8181 w 10152"/>
              <a:gd name="connsiteY139" fmla="*/ 9715 h 10149"/>
              <a:gd name="connsiteX140" fmla="*/ 8163 w 10152"/>
              <a:gd name="connsiteY140" fmla="*/ 10135 h 10149"/>
              <a:gd name="connsiteX141" fmla="*/ 0 w 10152"/>
              <a:gd name="connsiteY141" fmla="*/ 10149 h 10149"/>
              <a:gd name="connsiteX142" fmla="*/ 152 w 10152"/>
              <a:gd name="connsiteY142" fmla="*/ 115 h 10149"/>
              <a:gd name="connsiteX0" fmla="*/ 152 w 10152"/>
              <a:gd name="connsiteY0" fmla="*/ 115 h 10149"/>
              <a:gd name="connsiteX1" fmla="*/ 6601 w 10152"/>
              <a:gd name="connsiteY1" fmla="*/ 112 h 10149"/>
              <a:gd name="connsiteX2" fmla="*/ 8257 w 10152"/>
              <a:gd name="connsiteY2" fmla="*/ 127 h 10149"/>
              <a:gd name="connsiteX3" fmla="*/ 8340 w 10152"/>
              <a:gd name="connsiteY3" fmla="*/ 115 h 10149"/>
              <a:gd name="connsiteX4" fmla="*/ 9442 w 10152"/>
              <a:gd name="connsiteY4" fmla="*/ 0 h 10149"/>
              <a:gd name="connsiteX5" fmla="*/ 8557 w 10152"/>
              <a:gd name="connsiteY5" fmla="*/ 146 h 10149"/>
              <a:gd name="connsiteX6" fmla="*/ 8736 w 10152"/>
              <a:gd name="connsiteY6" fmla="*/ 206 h 10149"/>
              <a:gd name="connsiteX7" fmla="*/ 8951 w 10152"/>
              <a:gd name="connsiteY7" fmla="*/ 259 h 10149"/>
              <a:gd name="connsiteX8" fmla="*/ 9166 w 10152"/>
              <a:gd name="connsiteY8" fmla="*/ 315 h 10149"/>
              <a:gd name="connsiteX9" fmla="*/ 9381 w 10152"/>
              <a:gd name="connsiteY9" fmla="*/ 371 h 10149"/>
              <a:gd name="connsiteX10" fmla="*/ 9561 w 10152"/>
              <a:gd name="connsiteY10" fmla="*/ 424 h 10149"/>
              <a:gd name="connsiteX11" fmla="*/ 9740 w 10152"/>
              <a:gd name="connsiteY11" fmla="*/ 484 h 10149"/>
              <a:gd name="connsiteX12" fmla="*/ 9919 w 10152"/>
              <a:gd name="connsiteY12" fmla="*/ 551 h 10149"/>
              <a:gd name="connsiteX13" fmla="*/ 10044 w 10152"/>
              <a:gd name="connsiteY13" fmla="*/ 628 h 10149"/>
              <a:gd name="connsiteX14" fmla="*/ 10116 w 10152"/>
              <a:gd name="connsiteY14" fmla="*/ 715 h 10149"/>
              <a:gd name="connsiteX15" fmla="*/ 10152 w 10152"/>
              <a:gd name="connsiteY15" fmla="*/ 815 h 10149"/>
              <a:gd name="connsiteX16" fmla="*/ 10116 w 10152"/>
              <a:gd name="connsiteY16" fmla="*/ 915 h 10149"/>
              <a:gd name="connsiteX17" fmla="*/ 10044 w 10152"/>
              <a:gd name="connsiteY17" fmla="*/ 1003 h 10149"/>
              <a:gd name="connsiteX18" fmla="*/ 9919 w 10152"/>
              <a:gd name="connsiteY18" fmla="*/ 1079 h 10149"/>
              <a:gd name="connsiteX19" fmla="*/ 9740 w 10152"/>
              <a:gd name="connsiteY19" fmla="*/ 1146 h 10149"/>
              <a:gd name="connsiteX20" fmla="*/ 9561 w 10152"/>
              <a:gd name="connsiteY20" fmla="*/ 1206 h 10149"/>
              <a:gd name="connsiteX21" fmla="*/ 9381 w 10152"/>
              <a:gd name="connsiteY21" fmla="*/ 1259 h 10149"/>
              <a:gd name="connsiteX22" fmla="*/ 9166 w 10152"/>
              <a:gd name="connsiteY22" fmla="*/ 1315 h 10149"/>
              <a:gd name="connsiteX23" fmla="*/ 8951 w 10152"/>
              <a:gd name="connsiteY23" fmla="*/ 1371 h 10149"/>
              <a:gd name="connsiteX24" fmla="*/ 8736 w 10152"/>
              <a:gd name="connsiteY24" fmla="*/ 1424 h 10149"/>
              <a:gd name="connsiteX25" fmla="*/ 8557 w 10152"/>
              <a:gd name="connsiteY25" fmla="*/ 1484 h 10149"/>
              <a:gd name="connsiteX26" fmla="*/ 8396 w 10152"/>
              <a:gd name="connsiteY26" fmla="*/ 1551 h 10149"/>
              <a:gd name="connsiteX27" fmla="*/ 8270 w 10152"/>
              <a:gd name="connsiteY27" fmla="*/ 1628 h 10149"/>
              <a:gd name="connsiteX28" fmla="*/ 8181 w 10152"/>
              <a:gd name="connsiteY28" fmla="*/ 1715 h 10149"/>
              <a:gd name="connsiteX29" fmla="*/ 8163 w 10152"/>
              <a:gd name="connsiteY29" fmla="*/ 1815 h 10149"/>
              <a:gd name="connsiteX30" fmla="*/ 8181 w 10152"/>
              <a:gd name="connsiteY30" fmla="*/ 1915 h 10149"/>
              <a:gd name="connsiteX31" fmla="*/ 8270 w 10152"/>
              <a:gd name="connsiteY31" fmla="*/ 2003 h 10149"/>
              <a:gd name="connsiteX32" fmla="*/ 8396 w 10152"/>
              <a:gd name="connsiteY32" fmla="*/ 2079 h 10149"/>
              <a:gd name="connsiteX33" fmla="*/ 8557 w 10152"/>
              <a:gd name="connsiteY33" fmla="*/ 2146 h 10149"/>
              <a:gd name="connsiteX34" fmla="*/ 8736 w 10152"/>
              <a:gd name="connsiteY34" fmla="*/ 2206 h 10149"/>
              <a:gd name="connsiteX35" fmla="*/ 8951 w 10152"/>
              <a:gd name="connsiteY35" fmla="*/ 2259 h 10149"/>
              <a:gd name="connsiteX36" fmla="*/ 9166 w 10152"/>
              <a:gd name="connsiteY36" fmla="*/ 2315 h 10149"/>
              <a:gd name="connsiteX37" fmla="*/ 9381 w 10152"/>
              <a:gd name="connsiteY37" fmla="*/ 2371 h 10149"/>
              <a:gd name="connsiteX38" fmla="*/ 9561 w 10152"/>
              <a:gd name="connsiteY38" fmla="*/ 2424 h 10149"/>
              <a:gd name="connsiteX39" fmla="*/ 9740 w 10152"/>
              <a:gd name="connsiteY39" fmla="*/ 2484 h 10149"/>
              <a:gd name="connsiteX40" fmla="*/ 9919 w 10152"/>
              <a:gd name="connsiteY40" fmla="*/ 2551 h 10149"/>
              <a:gd name="connsiteX41" fmla="*/ 10044 w 10152"/>
              <a:gd name="connsiteY41" fmla="*/ 2628 h 10149"/>
              <a:gd name="connsiteX42" fmla="*/ 10116 w 10152"/>
              <a:gd name="connsiteY42" fmla="*/ 2715 h 10149"/>
              <a:gd name="connsiteX43" fmla="*/ 10152 w 10152"/>
              <a:gd name="connsiteY43" fmla="*/ 2815 h 10149"/>
              <a:gd name="connsiteX44" fmla="*/ 10116 w 10152"/>
              <a:gd name="connsiteY44" fmla="*/ 2915 h 10149"/>
              <a:gd name="connsiteX45" fmla="*/ 10044 w 10152"/>
              <a:gd name="connsiteY45" fmla="*/ 3003 h 10149"/>
              <a:gd name="connsiteX46" fmla="*/ 9919 w 10152"/>
              <a:gd name="connsiteY46" fmla="*/ 3079 h 10149"/>
              <a:gd name="connsiteX47" fmla="*/ 9740 w 10152"/>
              <a:gd name="connsiteY47" fmla="*/ 3146 h 10149"/>
              <a:gd name="connsiteX48" fmla="*/ 9561 w 10152"/>
              <a:gd name="connsiteY48" fmla="*/ 3206 h 10149"/>
              <a:gd name="connsiteX49" fmla="*/ 9381 w 10152"/>
              <a:gd name="connsiteY49" fmla="*/ 3259 h 10149"/>
              <a:gd name="connsiteX50" fmla="*/ 9166 w 10152"/>
              <a:gd name="connsiteY50" fmla="*/ 3315 h 10149"/>
              <a:gd name="connsiteX51" fmla="*/ 8951 w 10152"/>
              <a:gd name="connsiteY51" fmla="*/ 3371 h 10149"/>
              <a:gd name="connsiteX52" fmla="*/ 8736 w 10152"/>
              <a:gd name="connsiteY52" fmla="*/ 3424 h 10149"/>
              <a:gd name="connsiteX53" fmla="*/ 8557 w 10152"/>
              <a:gd name="connsiteY53" fmla="*/ 3484 h 10149"/>
              <a:gd name="connsiteX54" fmla="*/ 8396 w 10152"/>
              <a:gd name="connsiteY54" fmla="*/ 3551 h 10149"/>
              <a:gd name="connsiteX55" fmla="*/ 8270 w 10152"/>
              <a:gd name="connsiteY55" fmla="*/ 3628 h 10149"/>
              <a:gd name="connsiteX56" fmla="*/ 8181 w 10152"/>
              <a:gd name="connsiteY56" fmla="*/ 3715 h 10149"/>
              <a:gd name="connsiteX57" fmla="*/ 8163 w 10152"/>
              <a:gd name="connsiteY57" fmla="*/ 3815 h 10149"/>
              <a:gd name="connsiteX58" fmla="*/ 8181 w 10152"/>
              <a:gd name="connsiteY58" fmla="*/ 3915 h 10149"/>
              <a:gd name="connsiteX59" fmla="*/ 8270 w 10152"/>
              <a:gd name="connsiteY59" fmla="*/ 4003 h 10149"/>
              <a:gd name="connsiteX60" fmla="*/ 8396 w 10152"/>
              <a:gd name="connsiteY60" fmla="*/ 4079 h 10149"/>
              <a:gd name="connsiteX61" fmla="*/ 8557 w 10152"/>
              <a:gd name="connsiteY61" fmla="*/ 4146 h 10149"/>
              <a:gd name="connsiteX62" fmla="*/ 8736 w 10152"/>
              <a:gd name="connsiteY62" fmla="*/ 4206 h 10149"/>
              <a:gd name="connsiteX63" fmla="*/ 8951 w 10152"/>
              <a:gd name="connsiteY63" fmla="*/ 4259 h 10149"/>
              <a:gd name="connsiteX64" fmla="*/ 9166 w 10152"/>
              <a:gd name="connsiteY64" fmla="*/ 4315 h 10149"/>
              <a:gd name="connsiteX65" fmla="*/ 9381 w 10152"/>
              <a:gd name="connsiteY65" fmla="*/ 4371 h 10149"/>
              <a:gd name="connsiteX66" fmla="*/ 9561 w 10152"/>
              <a:gd name="connsiteY66" fmla="*/ 4424 h 10149"/>
              <a:gd name="connsiteX67" fmla="*/ 9740 w 10152"/>
              <a:gd name="connsiteY67" fmla="*/ 4484 h 10149"/>
              <a:gd name="connsiteX68" fmla="*/ 9919 w 10152"/>
              <a:gd name="connsiteY68" fmla="*/ 4551 h 10149"/>
              <a:gd name="connsiteX69" fmla="*/ 10044 w 10152"/>
              <a:gd name="connsiteY69" fmla="*/ 4628 h 10149"/>
              <a:gd name="connsiteX70" fmla="*/ 10116 w 10152"/>
              <a:gd name="connsiteY70" fmla="*/ 4715 h 10149"/>
              <a:gd name="connsiteX71" fmla="*/ 10152 w 10152"/>
              <a:gd name="connsiteY71" fmla="*/ 4813 h 10149"/>
              <a:gd name="connsiteX72" fmla="*/ 10116 w 10152"/>
              <a:gd name="connsiteY72" fmla="*/ 4915 h 10149"/>
              <a:gd name="connsiteX73" fmla="*/ 10044 w 10152"/>
              <a:gd name="connsiteY73" fmla="*/ 5003 h 10149"/>
              <a:gd name="connsiteX74" fmla="*/ 9919 w 10152"/>
              <a:gd name="connsiteY74" fmla="*/ 5079 h 10149"/>
              <a:gd name="connsiteX75" fmla="*/ 9740 w 10152"/>
              <a:gd name="connsiteY75" fmla="*/ 5146 h 10149"/>
              <a:gd name="connsiteX76" fmla="*/ 9561 w 10152"/>
              <a:gd name="connsiteY76" fmla="*/ 5206 h 10149"/>
              <a:gd name="connsiteX77" fmla="*/ 9381 w 10152"/>
              <a:gd name="connsiteY77" fmla="*/ 5259 h 10149"/>
              <a:gd name="connsiteX78" fmla="*/ 9166 w 10152"/>
              <a:gd name="connsiteY78" fmla="*/ 5315 h 10149"/>
              <a:gd name="connsiteX79" fmla="*/ 8951 w 10152"/>
              <a:gd name="connsiteY79" fmla="*/ 5371 h 10149"/>
              <a:gd name="connsiteX80" fmla="*/ 8736 w 10152"/>
              <a:gd name="connsiteY80" fmla="*/ 5424 h 10149"/>
              <a:gd name="connsiteX81" fmla="*/ 8557 w 10152"/>
              <a:gd name="connsiteY81" fmla="*/ 5484 h 10149"/>
              <a:gd name="connsiteX82" fmla="*/ 8396 w 10152"/>
              <a:gd name="connsiteY82" fmla="*/ 5551 h 10149"/>
              <a:gd name="connsiteX83" fmla="*/ 8270 w 10152"/>
              <a:gd name="connsiteY83" fmla="*/ 5628 h 10149"/>
              <a:gd name="connsiteX84" fmla="*/ 8181 w 10152"/>
              <a:gd name="connsiteY84" fmla="*/ 5715 h 10149"/>
              <a:gd name="connsiteX85" fmla="*/ 8163 w 10152"/>
              <a:gd name="connsiteY85" fmla="*/ 5815 h 10149"/>
              <a:gd name="connsiteX86" fmla="*/ 8181 w 10152"/>
              <a:gd name="connsiteY86" fmla="*/ 5915 h 10149"/>
              <a:gd name="connsiteX87" fmla="*/ 8270 w 10152"/>
              <a:gd name="connsiteY87" fmla="*/ 6003 h 10149"/>
              <a:gd name="connsiteX88" fmla="*/ 8396 w 10152"/>
              <a:gd name="connsiteY88" fmla="*/ 6079 h 10149"/>
              <a:gd name="connsiteX89" fmla="*/ 8557 w 10152"/>
              <a:gd name="connsiteY89" fmla="*/ 6146 h 10149"/>
              <a:gd name="connsiteX90" fmla="*/ 8736 w 10152"/>
              <a:gd name="connsiteY90" fmla="*/ 6206 h 10149"/>
              <a:gd name="connsiteX91" fmla="*/ 8951 w 10152"/>
              <a:gd name="connsiteY91" fmla="*/ 6259 h 10149"/>
              <a:gd name="connsiteX92" fmla="*/ 9381 w 10152"/>
              <a:gd name="connsiteY92" fmla="*/ 6371 h 10149"/>
              <a:gd name="connsiteX93" fmla="*/ 9561 w 10152"/>
              <a:gd name="connsiteY93" fmla="*/ 6424 h 10149"/>
              <a:gd name="connsiteX94" fmla="*/ 9740 w 10152"/>
              <a:gd name="connsiteY94" fmla="*/ 6484 h 10149"/>
              <a:gd name="connsiteX95" fmla="*/ 9919 w 10152"/>
              <a:gd name="connsiteY95" fmla="*/ 6551 h 10149"/>
              <a:gd name="connsiteX96" fmla="*/ 10044 w 10152"/>
              <a:gd name="connsiteY96" fmla="*/ 6628 h 10149"/>
              <a:gd name="connsiteX97" fmla="*/ 10116 w 10152"/>
              <a:gd name="connsiteY97" fmla="*/ 6715 h 10149"/>
              <a:gd name="connsiteX98" fmla="*/ 10152 w 10152"/>
              <a:gd name="connsiteY98" fmla="*/ 6815 h 10149"/>
              <a:gd name="connsiteX99" fmla="*/ 10116 w 10152"/>
              <a:gd name="connsiteY99" fmla="*/ 6915 h 10149"/>
              <a:gd name="connsiteX100" fmla="*/ 10044 w 10152"/>
              <a:gd name="connsiteY100" fmla="*/ 7003 h 10149"/>
              <a:gd name="connsiteX101" fmla="*/ 9919 w 10152"/>
              <a:gd name="connsiteY101" fmla="*/ 7079 h 10149"/>
              <a:gd name="connsiteX102" fmla="*/ 9740 w 10152"/>
              <a:gd name="connsiteY102" fmla="*/ 7146 h 10149"/>
              <a:gd name="connsiteX103" fmla="*/ 9561 w 10152"/>
              <a:gd name="connsiteY103" fmla="*/ 7206 h 10149"/>
              <a:gd name="connsiteX104" fmla="*/ 9381 w 10152"/>
              <a:gd name="connsiteY104" fmla="*/ 7259 h 10149"/>
              <a:gd name="connsiteX105" fmla="*/ 9166 w 10152"/>
              <a:gd name="connsiteY105" fmla="*/ 7315 h 10149"/>
              <a:gd name="connsiteX106" fmla="*/ 8951 w 10152"/>
              <a:gd name="connsiteY106" fmla="*/ 7371 h 10149"/>
              <a:gd name="connsiteX107" fmla="*/ 8736 w 10152"/>
              <a:gd name="connsiteY107" fmla="*/ 7424 h 10149"/>
              <a:gd name="connsiteX108" fmla="*/ 8557 w 10152"/>
              <a:gd name="connsiteY108" fmla="*/ 7484 h 10149"/>
              <a:gd name="connsiteX109" fmla="*/ 8396 w 10152"/>
              <a:gd name="connsiteY109" fmla="*/ 7551 h 10149"/>
              <a:gd name="connsiteX110" fmla="*/ 8270 w 10152"/>
              <a:gd name="connsiteY110" fmla="*/ 7628 h 10149"/>
              <a:gd name="connsiteX111" fmla="*/ 8181 w 10152"/>
              <a:gd name="connsiteY111" fmla="*/ 7715 h 10149"/>
              <a:gd name="connsiteX112" fmla="*/ 8163 w 10152"/>
              <a:gd name="connsiteY112" fmla="*/ 7815 h 10149"/>
              <a:gd name="connsiteX113" fmla="*/ 8181 w 10152"/>
              <a:gd name="connsiteY113" fmla="*/ 7915 h 10149"/>
              <a:gd name="connsiteX114" fmla="*/ 8270 w 10152"/>
              <a:gd name="connsiteY114" fmla="*/ 8003 h 10149"/>
              <a:gd name="connsiteX115" fmla="*/ 8396 w 10152"/>
              <a:gd name="connsiteY115" fmla="*/ 8079 h 10149"/>
              <a:gd name="connsiteX116" fmla="*/ 8557 w 10152"/>
              <a:gd name="connsiteY116" fmla="*/ 8146 h 10149"/>
              <a:gd name="connsiteX117" fmla="*/ 8736 w 10152"/>
              <a:gd name="connsiteY117" fmla="*/ 8206 h 10149"/>
              <a:gd name="connsiteX118" fmla="*/ 8951 w 10152"/>
              <a:gd name="connsiteY118" fmla="*/ 8259 h 10149"/>
              <a:gd name="connsiteX119" fmla="*/ 9166 w 10152"/>
              <a:gd name="connsiteY119" fmla="*/ 8315 h 10149"/>
              <a:gd name="connsiteX120" fmla="*/ 9381 w 10152"/>
              <a:gd name="connsiteY120" fmla="*/ 8371 h 10149"/>
              <a:gd name="connsiteX121" fmla="*/ 9561 w 10152"/>
              <a:gd name="connsiteY121" fmla="*/ 8424 h 10149"/>
              <a:gd name="connsiteX122" fmla="*/ 9740 w 10152"/>
              <a:gd name="connsiteY122" fmla="*/ 8484 h 10149"/>
              <a:gd name="connsiteX123" fmla="*/ 9919 w 10152"/>
              <a:gd name="connsiteY123" fmla="*/ 8551 h 10149"/>
              <a:gd name="connsiteX124" fmla="*/ 10044 w 10152"/>
              <a:gd name="connsiteY124" fmla="*/ 8628 h 10149"/>
              <a:gd name="connsiteX125" fmla="*/ 10116 w 10152"/>
              <a:gd name="connsiteY125" fmla="*/ 8715 h 10149"/>
              <a:gd name="connsiteX126" fmla="*/ 10152 w 10152"/>
              <a:gd name="connsiteY126" fmla="*/ 8815 h 10149"/>
              <a:gd name="connsiteX127" fmla="*/ 10116 w 10152"/>
              <a:gd name="connsiteY127" fmla="*/ 8915 h 10149"/>
              <a:gd name="connsiteX128" fmla="*/ 10044 w 10152"/>
              <a:gd name="connsiteY128" fmla="*/ 9003 h 10149"/>
              <a:gd name="connsiteX129" fmla="*/ 9919 w 10152"/>
              <a:gd name="connsiteY129" fmla="*/ 9079 h 10149"/>
              <a:gd name="connsiteX130" fmla="*/ 9740 w 10152"/>
              <a:gd name="connsiteY130" fmla="*/ 9146 h 10149"/>
              <a:gd name="connsiteX131" fmla="*/ 9561 w 10152"/>
              <a:gd name="connsiteY131" fmla="*/ 9206 h 10149"/>
              <a:gd name="connsiteX132" fmla="*/ 9381 w 10152"/>
              <a:gd name="connsiteY132" fmla="*/ 9259 h 10149"/>
              <a:gd name="connsiteX133" fmla="*/ 9166 w 10152"/>
              <a:gd name="connsiteY133" fmla="*/ 9315 h 10149"/>
              <a:gd name="connsiteX134" fmla="*/ 8951 w 10152"/>
              <a:gd name="connsiteY134" fmla="*/ 9371 h 10149"/>
              <a:gd name="connsiteX135" fmla="*/ 8736 w 10152"/>
              <a:gd name="connsiteY135" fmla="*/ 9424 h 10149"/>
              <a:gd name="connsiteX136" fmla="*/ 8557 w 10152"/>
              <a:gd name="connsiteY136" fmla="*/ 9484 h 10149"/>
              <a:gd name="connsiteX137" fmla="*/ 8396 w 10152"/>
              <a:gd name="connsiteY137" fmla="*/ 9551 h 10149"/>
              <a:gd name="connsiteX138" fmla="*/ 8270 w 10152"/>
              <a:gd name="connsiteY138" fmla="*/ 9628 h 10149"/>
              <a:gd name="connsiteX139" fmla="*/ 8181 w 10152"/>
              <a:gd name="connsiteY139" fmla="*/ 9715 h 10149"/>
              <a:gd name="connsiteX140" fmla="*/ 8163 w 10152"/>
              <a:gd name="connsiteY140" fmla="*/ 10135 h 10149"/>
              <a:gd name="connsiteX141" fmla="*/ 0 w 10152"/>
              <a:gd name="connsiteY141" fmla="*/ 10149 h 10149"/>
              <a:gd name="connsiteX142" fmla="*/ 152 w 10152"/>
              <a:gd name="connsiteY142" fmla="*/ 115 h 10149"/>
              <a:gd name="connsiteX0" fmla="*/ 152 w 10152"/>
              <a:gd name="connsiteY0" fmla="*/ 8 h 10042"/>
              <a:gd name="connsiteX1" fmla="*/ 6601 w 10152"/>
              <a:gd name="connsiteY1" fmla="*/ 5 h 10042"/>
              <a:gd name="connsiteX2" fmla="*/ 8257 w 10152"/>
              <a:gd name="connsiteY2" fmla="*/ 20 h 10042"/>
              <a:gd name="connsiteX3" fmla="*/ 8340 w 10152"/>
              <a:gd name="connsiteY3" fmla="*/ 8 h 10042"/>
              <a:gd name="connsiteX4" fmla="*/ 8415 w 10152"/>
              <a:gd name="connsiteY4" fmla="*/ 4 h 10042"/>
              <a:gd name="connsiteX5" fmla="*/ 8557 w 10152"/>
              <a:gd name="connsiteY5" fmla="*/ 39 h 10042"/>
              <a:gd name="connsiteX6" fmla="*/ 8736 w 10152"/>
              <a:gd name="connsiteY6" fmla="*/ 99 h 10042"/>
              <a:gd name="connsiteX7" fmla="*/ 8951 w 10152"/>
              <a:gd name="connsiteY7" fmla="*/ 152 h 10042"/>
              <a:gd name="connsiteX8" fmla="*/ 9166 w 10152"/>
              <a:gd name="connsiteY8" fmla="*/ 208 h 10042"/>
              <a:gd name="connsiteX9" fmla="*/ 9381 w 10152"/>
              <a:gd name="connsiteY9" fmla="*/ 264 h 10042"/>
              <a:gd name="connsiteX10" fmla="*/ 9561 w 10152"/>
              <a:gd name="connsiteY10" fmla="*/ 317 h 10042"/>
              <a:gd name="connsiteX11" fmla="*/ 9740 w 10152"/>
              <a:gd name="connsiteY11" fmla="*/ 377 h 10042"/>
              <a:gd name="connsiteX12" fmla="*/ 9919 w 10152"/>
              <a:gd name="connsiteY12" fmla="*/ 444 h 10042"/>
              <a:gd name="connsiteX13" fmla="*/ 10044 w 10152"/>
              <a:gd name="connsiteY13" fmla="*/ 521 h 10042"/>
              <a:gd name="connsiteX14" fmla="*/ 10116 w 10152"/>
              <a:gd name="connsiteY14" fmla="*/ 608 h 10042"/>
              <a:gd name="connsiteX15" fmla="*/ 10152 w 10152"/>
              <a:gd name="connsiteY15" fmla="*/ 708 h 10042"/>
              <a:gd name="connsiteX16" fmla="*/ 10116 w 10152"/>
              <a:gd name="connsiteY16" fmla="*/ 808 h 10042"/>
              <a:gd name="connsiteX17" fmla="*/ 10044 w 10152"/>
              <a:gd name="connsiteY17" fmla="*/ 896 h 10042"/>
              <a:gd name="connsiteX18" fmla="*/ 9919 w 10152"/>
              <a:gd name="connsiteY18" fmla="*/ 972 h 10042"/>
              <a:gd name="connsiteX19" fmla="*/ 9740 w 10152"/>
              <a:gd name="connsiteY19" fmla="*/ 1039 h 10042"/>
              <a:gd name="connsiteX20" fmla="*/ 9561 w 10152"/>
              <a:gd name="connsiteY20" fmla="*/ 1099 h 10042"/>
              <a:gd name="connsiteX21" fmla="*/ 9381 w 10152"/>
              <a:gd name="connsiteY21" fmla="*/ 1152 h 10042"/>
              <a:gd name="connsiteX22" fmla="*/ 9166 w 10152"/>
              <a:gd name="connsiteY22" fmla="*/ 1208 h 10042"/>
              <a:gd name="connsiteX23" fmla="*/ 8951 w 10152"/>
              <a:gd name="connsiteY23" fmla="*/ 1264 h 10042"/>
              <a:gd name="connsiteX24" fmla="*/ 8736 w 10152"/>
              <a:gd name="connsiteY24" fmla="*/ 1317 h 10042"/>
              <a:gd name="connsiteX25" fmla="*/ 8557 w 10152"/>
              <a:gd name="connsiteY25" fmla="*/ 1377 h 10042"/>
              <a:gd name="connsiteX26" fmla="*/ 8396 w 10152"/>
              <a:gd name="connsiteY26" fmla="*/ 1444 h 10042"/>
              <a:gd name="connsiteX27" fmla="*/ 8270 w 10152"/>
              <a:gd name="connsiteY27" fmla="*/ 1521 h 10042"/>
              <a:gd name="connsiteX28" fmla="*/ 8181 w 10152"/>
              <a:gd name="connsiteY28" fmla="*/ 1608 h 10042"/>
              <a:gd name="connsiteX29" fmla="*/ 8163 w 10152"/>
              <a:gd name="connsiteY29" fmla="*/ 1708 h 10042"/>
              <a:gd name="connsiteX30" fmla="*/ 8181 w 10152"/>
              <a:gd name="connsiteY30" fmla="*/ 1808 h 10042"/>
              <a:gd name="connsiteX31" fmla="*/ 8270 w 10152"/>
              <a:gd name="connsiteY31" fmla="*/ 1896 h 10042"/>
              <a:gd name="connsiteX32" fmla="*/ 8396 w 10152"/>
              <a:gd name="connsiteY32" fmla="*/ 1972 h 10042"/>
              <a:gd name="connsiteX33" fmla="*/ 8557 w 10152"/>
              <a:gd name="connsiteY33" fmla="*/ 2039 h 10042"/>
              <a:gd name="connsiteX34" fmla="*/ 8736 w 10152"/>
              <a:gd name="connsiteY34" fmla="*/ 2099 h 10042"/>
              <a:gd name="connsiteX35" fmla="*/ 8951 w 10152"/>
              <a:gd name="connsiteY35" fmla="*/ 2152 h 10042"/>
              <a:gd name="connsiteX36" fmla="*/ 9166 w 10152"/>
              <a:gd name="connsiteY36" fmla="*/ 2208 h 10042"/>
              <a:gd name="connsiteX37" fmla="*/ 9381 w 10152"/>
              <a:gd name="connsiteY37" fmla="*/ 2264 h 10042"/>
              <a:gd name="connsiteX38" fmla="*/ 9561 w 10152"/>
              <a:gd name="connsiteY38" fmla="*/ 2317 h 10042"/>
              <a:gd name="connsiteX39" fmla="*/ 9740 w 10152"/>
              <a:gd name="connsiteY39" fmla="*/ 2377 h 10042"/>
              <a:gd name="connsiteX40" fmla="*/ 9919 w 10152"/>
              <a:gd name="connsiteY40" fmla="*/ 2444 h 10042"/>
              <a:gd name="connsiteX41" fmla="*/ 10044 w 10152"/>
              <a:gd name="connsiteY41" fmla="*/ 2521 h 10042"/>
              <a:gd name="connsiteX42" fmla="*/ 10116 w 10152"/>
              <a:gd name="connsiteY42" fmla="*/ 2608 h 10042"/>
              <a:gd name="connsiteX43" fmla="*/ 10152 w 10152"/>
              <a:gd name="connsiteY43" fmla="*/ 2708 h 10042"/>
              <a:gd name="connsiteX44" fmla="*/ 10116 w 10152"/>
              <a:gd name="connsiteY44" fmla="*/ 2808 h 10042"/>
              <a:gd name="connsiteX45" fmla="*/ 10044 w 10152"/>
              <a:gd name="connsiteY45" fmla="*/ 2896 h 10042"/>
              <a:gd name="connsiteX46" fmla="*/ 9919 w 10152"/>
              <a:gd name="connsiteY46" fmla="*/ 2972 h 10042"/>
              <a:gd name="connsiteX47" fmla="*/ 9740 w 10152"/>
              <a:gd name="connsiteY47" fmla="*/ 3039 h 10042"/>
              <a:gd name="connsiteX48" fmla="*/ 9561 w 10152"/>
              <a:gd name="connsiteY48" fmla="*/ 3099 h 10042"/>
              <a:gd name="connsiteX49" fmla="*/ 9381 w 10152"/>
              <a:gd name="connsiteY49" fmla="*/ 3152 h 10042"/>
              <a:gd name="connsiteX50" fmla="*/ 9166 w 10152"/>
              <a:gd name="connsiteY50" fmla="*/ 3208 h 10042"/>
              <a:gd name="connsiteX51" fmla="*/ 8951 w 10152"/>
              <a:gd name="connsiteY51" fmla="*/ 3264 h 10042"/>
              <a:gd name="connsiteX52" fmla="*/ 8736 w 10152"/>
              <a:gd name="connsiteY52" fmla="*/ 3317 h 10042"/>
              <a:gd name="connsiteX53" fmla="*/ 8557 w 10152"/>
              <a:gd name="connsiteY53" fmla="*/ 3377 h 10042"/>
              <a:gd name="connsiteX54" fmla="*/ 8396 w 10152"/>
              <a:gd name="connsiteY54" fmla="*/ 3444 h 10042"/>
              <a:gd name="connsiteX55" fmla="*/ 8270 w 10152"/>
              <a:gd name="connsiteY55" fmla="*/ 3521 h 10042"/>
              <a:gd name="connsiteX56" fmla="*/ 8181 w 10152"/>
              <a:gd name="connsiteY56" fmla="*/ 3608 h 10042"/>
              <a:gd name="connsiteX57" fmla="*/ 8163 w 10152"/>
              <a:gd name="connsiteY57" fmla="*/ 3708 h 10042"/>
              <a:gd name="connsiteX58" fmla="*/ 8181 w 10152"/>
              <a:gd name="connsiteY58" fmla="*/ 3808 h 10042"/>
              <a:gd name="connsiteX59" fmla="*/ 8270 w 10152"/>
              <a:gd name="connsiteY59" fmla="*/ 3896 h 10042"/>
              <a:gd name="connsiteX60" fmla="*/ 8396 w 10152"/>
              <a:gd name="connsiteY60" fmla="*/ 3972 h 10042"/>
              <a:gd name="connsiteX61" fmla="*/ 8557 w 10152"/>
              <a:gd name="connsiteY61" fmla="*/ 4039 h 10042"/>
              <a:gd name="connsiteX62" fmla="*/ 8736 w 10152"/>
              <a:gd name="connsiteY62" fmla="*/ 4099 h 10042"/>
              <a:gd name="connsiteX63" fmla="*/ 8951 w 10152"/>
              <a:gd name="connsiteY63" fmla="*/ 4152 h 10042"/>
              <a:gd name="connsiteX64" fmla="*/ 9166 w 10152"/>
              <a:gd name="connsiteY64" fmla="*/ 4208 h 10042"/>
              <a:gd name="connsiteX65" fmla="*/ 9381 w 10152"/>
              <a:gd name="connsiteY65" fmla="*/ 4264 h 10042"/>
              <a:gd name="connsiteX66" fmla="*/ 9561 w 10152"/>
              <a:gd name="connsiteY66" fmla="*/ 4317 h 10042"/>
              <a:gd name="connsiteX67" fmla="*/ 9740 w 10152"/>
              <a:gd name="connsiteY67" fmla="*/ 4377 h 10042"/>
              <a:gd name="connsiteX68" fmla="*/ 9919 w 10152"/>
              <a:gd name="connsiteY68" fmla="*/ 4444 h 10042"/>
              <a:gd name="connsiteX69" fmla="*/ 10044 w 10152"/>
              <a:gd name="connsiteY69" fmla="*/ 4521 h 10042"/>
              <a:gd name="connsiteX70" fmla="*/ 10116 w 10152"/>
              <a:gd name="connsiteY70" fmla="*/ 4608 h 10042"/>
              <a:gd name="connsiteX71" fmla="*/ 10152 w 10152"/>
              <a:gd name="connsiteY71" fmla="*/ 4706 h 10042"/>
              <a:gd name="connsiteX72" fmla="*/ 10116 w 10152"/>
              <a:gd name="connsiteY72" fmla="*/ 4808 h 10042"/>
              <a:gd name="connsiteX73" fmla="*/ 10044 w 10152"/>
              <a:gd name="connsiteY73" fmla="*/ 4896 h 10042"/>
              <a:gd name="connsiteX74" fmla="*/ 9919 w 10152"/>
              <a:gd name="connsiteY74" fmla="*/ 4972 h 10042"/>
              <a:gd name="connsiteX75" fmla="*/ 9740 w 10152"/>
              <a:gd name="connsiteY75" fmla="*/ 5039 h 10042"/>
              <a:gd name="connsiteX76" fmla="*/ 9561 w 10152"/>
              <a:gd name="connsiteY76" fmla="*/ 5099 h 10042"/>
              <a:gd name="connsiteX77" fmla="*/ 9381 w 10152"/>
              <a:gd name="connsiteY77" fmla="*/ 5152 h 10042"/>
              <a:gd name="connsiteX78" fmla="*/ 9166 w 10152"/>
              <a:gd name="connsiteY78" fmla="*/ 5208 h 10042"/>
              <a:gd name="connsiteX79" fmla="*/ 8951 w 10152"/>
              <a:gd name="connsiteY79" fmla="*/ 5264 h 10042"/>
              <a:gd name="connsiteX80" fmla="*/ 8736 w 10152"/>
              <a:gd name="connsiteY80" fmla="*/ 5317 h 10042"/>
              <a:gd name="connsiteX81" fmla="*/ 8557 w 10152"/>
              <a:gd name="connsiteY81" fmla="*/ 5377 h 10042"/>
              <a:gd name="connsiteX82" fmla="*/ 8396 w 10152"/>
              <a:gd name="connsiteY82" fmla="*/ 5444 h 10042"/>
              <a:gd name="connsiteX83" fmla="*/ 8270 w 10152"/>
              <a:gd name="connsiteY83" fmla="*/ 5521 h 10042"/>
              <a:gd name="connsiteX84" fmla="*/ 8181 w 10152"/>
              <a:gd name="connsiteY84" fmla="*/ 5608 h 10042"/>
              <a:gd name="connsiteX85" fmla="*/ 8163 w 10152"/>
              <a:gd name="connsiteY85" fmla="*/ 5708 h 10042"/>
              <a:gd name="connsiteX86" fmla="*/ 8181 w 10152"/>
              <a:gd name="connsiteY86" fmla="*/ 5808 h 10042"/>
              <a:gd name="connsiteX87" fmla="*/ 8270 w 10152"/>
              <a:gd name="connsiteY87" fmla="*/ 5896 h 10042"/>
              <a:gd name="connsiteX88" fmla="*/ 8396 w 10152"/>
              <a:gd name="connsiteY88" fmla="*/ 5972 h 10042"/>
              <a:gd name="connsiteX89" fmla="*/ 8557 w 10152"/>
              <a:gd name="connsiteY89" fmla="*/ 6039 h 10042"/>
              <a:gd name="connsiteX90" fmla="*/ 8736 w 10152"/>
              <a:gd name="connsiteY90" fmla="*/ 6099 h 10042"/>
              <a:gd name="connsiteX91" fmla="*/ 8951 w 10152"/>
              <a:gd name="connsiteY91" fmla="*/ 6152 h 10042"/>
              <a:gd name="connsiteX92" fmla="*/ 9381 w 10152"/>
              <a:gd name="connsiteY92" fmla="*/ 6264 h 10042"/>
              <a:gd name="connsiteX93" fmla="*/ 9561 w 10152"/>
              <a:gd name="connsiteY93" fmla="*/ 6317 h 10042"/>
              <a:gd name="connsiteX94" fmla="*/ 9740 w 10152"/>
              <a:gd name="connsiteY94" fmla="*/ 6377 h 10042"/>
              <a:gd name="connsiteX95" fmla="*/ 9919 w 10152"/>
              <a:gd name="connsiteY95" fmla="*/ 6444 h 10042"/>
              <a:gd name="connsiteX96" fmla="*/ 10044 w 10152"/>
              <a:gd name="connsiteY96" fmla="*/ 6521 h 10042"/>
              <a:gd name="connsiteX97" fmla="*/ 10116 w 10152"/>
              <a:gd name="connsiteY97" fmla="*/ 6608 h 10042"/>
              <a:gd name="connsiteX98" fmla="*/ 10152 w 10152"/>
              <a:gd name="connsiteY98" fmla="*/ 6708 h 10042"/>
              <a:gd name="connsiteX99" fmla="*/ 10116 w 10152"/>
              <a:gd name="connsiteY99" fmla="*/ 6808 h 10042"/>
              <a:gd name="connsiteX100" fmla="*/ 10044 w 10152"/>
              <a:gd name="connsiteY100" fmla="*/ 6896 h 10042"/>
              <a:gd name="connsiteX101" fmla="*/ 9919 w 10152"/>
              <a:gd name="connsiteY101" fmla="*/ 6972 h 10042"/>
              <a:gd name="connsiteX102" fmla="*/ 9740 w 10152"/>
              <a:gd name="connsiteY102" fmla="*/ 7039 h 10042"/>
              <a:gd name="connsiteX103" fmla="*/ 9561 w 10152"/>
              <a:gd name="connsiteY103" fmla="*/ 7099 h 10042"/>
              <a:gd name="connsiteX104" fmla="*/ 9381 w 10152"/>
              <a:gd name="connsiteY104" fmla="*/ 7152 h 10042"/>
              <a:gd name="connsiteX105" fmla="*/ 9166 w 10152"/>
              <a:gd name="connsiteY105" fmla="*/ 7208 h 10042"/>
              <a:gd name="connsiteX106" fmla="*/ 8951 w 10152"/>
              <a:gd name="connsiteY106" fmla="*/ 7264 h 10042"/>
              <a:gd name="connsiteX107" fmla="*/ 8736 w 10152"/>
              <a:gd name="connsiteY107" fmla="*/ 7317 h 10042"/>
              <a:gd name="connsiteX108" fmla="*/ 8557 w 10152"/>
              <a:gd name="connsiteY108" fmla="*/ 7377 h 10042"/>
              <a:gd name="connsiteX109" fmla="*/ 8396 w 10152"/>
              <a:gd name="connsiteY109" fmla="*/ 7444 h 10042"/>
              <a:gd name="connsiteX110" fmla="*/ 8270 w 10152"/>
              <a:gd name="connsiteY110" fmla="*/ 7521 h 10042"/>
              <a:gd name="connsiteX111" fmla="*/ 8181 w 10152"/>
              <a:gd name="connsiteY111" fmla="*/ 7608 h 10042"/>
              <a:gd name="connsiteX112" fmla="*/ 8163 w 10152"/>
              <a:gd name="connsiteY112" fmla="*/ 7708 h 10042"/>
              <a:gd name="connsiteX113" fmla="*/ 8181 w 10152"/>
              <a:gd name="connsiteY113" fmla="*/ 7808 h 10042"/>
              <a:gd name="connsiteX114" fmla="*/ 8270 w 10152"/>
              <a:gd name="connsiteY114" fmla="*/ 7896 h 10042"/>
              <a:gd name="connsiteX115" fmla="*/ 8396 w 10152"/>
              <a:gd name="connsiteY115" fmla="*/ 7972 h 10042"/>
              <a:gd name="connsiteX116" fmla="*/ 8557 w 10152"/>
              <a:gd name="connsiteY116" fmla="*/ 8039 h 10042"/>
              <a:gd name="connsiteX117" fmla="*/ 8736 w 10152"/>
              <a:gd name="connsiteY117" fmla="*/ 8099 h 10042"/>
              <a:gd name="connsiteX118" fmla="*/ 8951 w 10152"/>
              <a:gd name="connsiteY118" fmla="*/ 8152 h 10042"/>
              <a:gd name="connsiteX119" fmla="*/ 9166 w 10152"/>
              <a:gd name="connsiteY119" fmla="*/ 8208 h 10042"/>
              <a:gd name="connsiteX120" fmla="*/ 9381 w 10152"/>
              <a:gd name="connsiteY120" fmla="*/ 8264 h 10042"/>
              <a:gd name="connsiteX121" fmla="*/ 9561 w 10152"/>
              <a:gd name="connsiteY121" fmla="*/ 8317 h 10042"/>
              <a:gd name="connsiteX122" fmla="*/ 9740 w 10152"/>
              <a:gd name="connsiteY122" fmla="*/ 8377 h 10042"/>
              <a:gd name="connsiteX123" fmla="*/ 9919 w 10152"/>
              <a:gd name="connsiteY123" fmla="*/ 8444 h 10042"/>
              <a:gd name="connsiteX124" fmla="*/ 10044 w 10152"/>
              <a:gd name="connsiteY124" fmla="*/ 8521 h 10042"/>
              <a:gd name="connsiteX125" fmla="*/ 10116 w 10152"/>
              <a:gd name="connsiteY125" fmla="*/ 8608 h 10042"/>
              <a:gd name="connsiteX126" fmla="*/ 10152 w 10152"/>
              <a:gd name="connsiteY126" fmla="*/ 8708 h 10042"/>
              <a:gd name="connsiteX127" fmla="*/ 10116 w 10152"/>
              <a:gd name="connsiteY127" fmla="*/ 8808 h 10042"/>
              <a:gd name="connsiteX128" fmla="*/ 10044 w 10152"/>
              <a:gd name="connsiteY128" fmla="*/ 8896 h 10042"/>
              <a:gd name="connsiteX129" fmla="*/ 9919 w 10152"/>
              <a:gd name="connsiteY129" fmla="*/ 8972 h 10042"/>
              <a:gd name="connsiteX130" fmla="*/ 9740 w 10152"/>
              <a:gd name="connsiteY130" fmla="*/ 9039 h 10042"/>
              <a:gd name="connsiteX131" fmla="*/ 9561 w 10152"/>
              <a:gd name="connsiteY131" fmla="*/ 9099 h 10042"/>
              <a:gd name="connsiteX132" fmla="*/ 9381 w 10152"/>
              <a:gd name="connsiteY132" fmla="*/ 9152 h 10042"/>
              <a:gd name="connsiteX133" fmla="*/ 9166 w 10152"/>
              <a:gd name="connsiteY133" fmla="*/ 9208 h 10042"/>
              <a:gd name="connsiteX134" fmla="*/ 8951 w 10152"/>
              <a:gd name="connsiteY134" fmla="*/ 9264 h 10042"/>
              <a:gd name="connsiteX135" fmla="*/ 8736 w 10152"/>
              <a:gd name="connsiteY135" fmla="*/ 9317 h 10042"/>
              <a:gd name="connsiteX136" fmla="*/ 8557 w 10152"/>
              <a:gd name="connsiteY136" fmla="*/ 9377 h 10042"/>
              <a:gd name="connsiteX137" fmla="*/ 8396 w 10152"/>
              <a:gd name="connsiteY137" fmla="*/ 9444 h 10042"/>
              <a:gd name="connsiteX138" fmla="*/ 8270 w 10152"/>
              <a:gd name="connsiteY138" fmla="*/ 9521 h 10042"/>
              <a:gd name="connsiteX139" fmla="*/ 8181 w 10152"/>
              <a:gd name="connsiteY139" fmla="*/ 9608 h 10042"/>
              <a:gd name="connsiteX140" fmla="*/ 8163 w 10152"/>
              <a:gd name="connsiteY140" fmla="*/ 10028 h 10042"/>
              <a:gd name="connsiteX141" fmla="*/ 0 w 10152"/>
              <a:gd name="connsiteY141" fmla="*/ 10042 h 10042"/>
              <a:gd name="connsiteX142" fmla="*/ 152 w 10152"/>
              <a:gd name="connsiteY142" fmla="*/ 8 h 10042"/>
              <a:gd name="connsiteX0" fmla="*/ 152 w 10152"/>
              <a:gd name="connsiteY0" fmla="*/ 20 h 10054"/>
              <a:gd name="connsiteX1" fmla="*/ 6601 w 10152"/>
              <a:gd name="connsiteY1" fmla="*/ 17 h 10054"/>
              <a:gd name="connsiteX2" fmla="*/ 8257 w 10152"/>
              <a:gd name="connsiteY2" fmla="*/ 32 h 10054"/>
              <a:gd name="connsiteX3" fmla="*/ 8321 w 10152"/>
              <a:gd name="connsiteY3" fmla="*/ 6 h 10054"/>
              <a:gd name="connsiteX4" fmla="*/ 8415 w 10152"/>
              <a:gd name="connsiteY4" fmla="*/ 16 h 10054"/>
              <a:gd name="connsiteX5" fmla="*/ 8557 w 10152"/>
              <a:gd name="connsiteY5" fmla="*/ 51 h 10054"/>
              <a:gd name="connsiteX6" fmla="*/ 8736 w 10152"/>
              <a:gd name="connsiteY6" fmla="*/ 111 h 10054"/>
              <a:gd name="connsiteX7" fmla="*/ 8951 w 10152"/>
              <a:gd name="connsiteY7" fmla="*/ 164 h 10054"/>
              <a:gd name="connsiteX8" fmla="*/ 9166 w 10152"/>
              <a:gd name="connsiteY8" fmla="*/ 220 h 10054"/>
              <a:gd name="connsiteX9" fmla="*/ 9381 w 10152"/>
              <a:gd name="connsiteY9" fmla="*/ 276 h 10054"/>
              <a:gd name="connsiteX10" fmla="*/ 9561 w 10152"/>
              <a:gd name="connsiteY10" fmla="*/ 329 h 10054"/>
              <a:gd name="connsiteX11" fmla="*/ 9740 w 10152"/>
              <a:gd name="connsiteY11" fmla="*/ 389 h 10054"/>
              <a:gd name="connsiteX12" fmla="*/ 9919 w 10152"/>
              <a:gd name="connsiteY12" fmla="*/ 456 h 10054"/>
              <a:gd name="connsiteX13" fmla="*/ 10044 w 10152"/>
              <a:gd name="connsiteY13" fmla="*/ 533 h 10054"/>
              <a:gd name="connsiteX14" fmla="*/ 10116 w 10152"/>
              <a:gd name="connsiteY14" fmla="*/ 620 h 10054"/>
              <a:gd name="connsiteX15" fmla="*/ 10152 w 10152"/>
              <a:gd name="connsiteY15" fmla="*/ 720 h 10054"/>
              <a:gd name="connsiteX16" fmla="*/ 10116 w 10152"/>
              <a:gd name="connsiteY16" fmla="*/ 820 h 10054"/>
              <a:gd name="connsiteX17" fmla="*/ 10044 w 10152"/>
              <a:gd name="connsiteY17" fmla="*/ 908 h 10054"/>
              <a:gd name="connsiteX18" fmla="*/ 9919 w 10152"/>
              <a:gd name="connsiteY18" fmla="*/ 984 h 10054"/>
              <a:gd name="connsiteX19" fmla="*/ 9740 w 10152"/>
              <a:gd name="connsiteY19" fmla="*/ 1051 h 10054"/>
              <a:gd name="connsiteX20" fmla="*/ 9561 w 10152"/>
              <a:gd name="connsiteY20" fmla="*/ 1111 h 10054"/>
              <a:gd name="connsiteX21" fmla="*/ 9381 w 10152"/>
              <a:gd name="connsiteY21" fmla="*/ 1164 h 10054"/>
              <a:gd name="connsiteX22" fmla="*/ 9166 w 10152"/>
              <a:gd name="connsiteY22" fmla="*/ 1220 h 10054"/>
              <a:gd name="connsiteX23" fmla="*/ 8951 w 10152"/>
              <a:gd name="connsiteY23" fmla="*/ 1276 h 10054"/>
              <a:gd name="connsiteX24" fmla="*/ 8736 w 10152"/>
              <a:gd name="connsiteY24" fmla="*/ 1329 h 10054"/>
              <a:gd name="connsiteX25" fmla="*/ 8557 w 10152"/>
              <a:gd name="connsiteY25" fmla="*/ 1389 h 10054"/>
              <a:gd name="connsiteX26" fmla="*/ 8396 w 10152"/>
              <a:gd name="connsiteY26" fmla="*/ 1456 h 10054"/>
              <a:gd name="connsiteX27" fmla="*/ 8270 w 10152"/>
              <a:gd name="connsiteY27" fmla="*/ 1533 h 10054"/>
              <a:gd name="connsiteX28" fmla="*/ 8181 w 10152"/>
              <a:gd name="connsiteY28" fmla="*/ 1620 h 10054"/>
              <a:gd name="connsiteX29" fmla="*/ 8163 w 10152"/>
              <a:gd name="connsiteY29" fmla="*/ 1720 h 10054"/>
              <a:gd name="connsiteX30" fmla="*/ 8181 w 10152"/>
              <a:gd name="connsiteY30" fmla="*/ 1820 h 10054"/>
              <a:gd name="connsiteX31" fmla="*/ 8270 w 10152"/>
              <a:gd name="connsiteY31" fmla="*/ 1908 h 10054"/>
              <a:gd name="connsiteX32" fmla="*/ 8396 w 10152"/>
              <a:gd name="connsiteY32" fmla="*/ 1984 h 10054"/>
              <a:gd name="connsiteX33" fmla="*/ 8557 w 10152"/>
              <a:gd name="connsiteY33" fmla="*/ 2051 h 10054"/>
              <a:gd name="connsiteX34" fmla="*/ 8736 w 10152"/>
              <a:gd name="connsiteY34" fmla="*/ 2111 h 10054"/>
              <a:gd name="connsiteX35" fmla="*/ 8951 w 10152"/>
              <a:gd name="connsiteY35" fmla="*/ 2164 h 10054"/>
              <a:gd name="connsiteX36" fmla="*/ 9166 w 10152"/>
              <a:gd name="connsiteY36" fmla="*/ 2220 h 10054"/>
              <a:gd name="connsiteX37" fmla="*/ 9381 w 10152"/>
              <a:gd name="connsiteY37" fmla="*/ 2276 h 10054"/>
              <a:gd name="connsiteX38" fmla="*/ 9561 w 10152"/>
              <a:gd name="connsiteY38" fmla="*/ 2329 h 10054"/>
              <a:gd name="connsiteX39" fmla="*/ 9740 w 10152"/>
              <a:gd name="connsiteY39" fmla="*/ 2389 h 10054"/>
              <a:gd name="connsiteX40" fmla="*/ 9919 w 10152"/>
              <a:gd name="connsiteY40" fmla="*/ 2456 h 10054"/>
              <a:gd name="connsiteX41" fmla="*/ 10044 w 10152"/>
              <a:gd name="connsiteY41" fmla="*/ 2533 h 10054"/>
              <a:gd name="connsiteX42" fmla="*/ 10116 w 10152"/>
              <a:gd name="connsiteY42" fmla="*/ 2620 h 10054"/>
              <a:gd name="connsiteX43" fmla="*/ 10152 w 10152"/>
              <a:gd name="connsiteY43" fmla="*/ 2720 h 10054"/>
              <a:gd name="connsiteX44" fmla="*/ 10116 w 10152"/>
              <a:gd name="connsiteY44" fmla="*/ 2820 h 10054"/>
              <a:gd name="connsiteX45" fmla="*/ 10044 w 10152"/>
              <a:gd name="connsiteY45" fmla="*/ 2908 h 10054"/>
              <a:gd name="connsiteX46" fmla="*/ 9919 w 10152"/>
              <a:gd name="connsiteY46" fmla="*/ 2984 h 10054"/>
              <a:gd name="connsiteX47" fmla="*/ 9740 w 10152"/>
              <a:gd name="connsiteY47" fmla="*/ 3051 h 10054"/>
              <a:gd name="connsiteX48" fmla="*/ 9561 w 10152"/>
              <a:gd name="connsiteY48" fmla="*/ 3111 h 10054"/>
              <a:gd name="connsiteX49" fmla="*/ 9381 w 10152"/>
              <a:gd name="connsiteY49" fmla="*/ 3164 h 10054"/>
              <a:gd name="connsiteX50" fmla="*/ 9166 w 10152"/>
              <a:gd name="connsiteY50" fmla="*/ 3220 h 10054"/>
              <a:gd name="connsiteX51" fmla="*/ 8951 w 10152"/>
              <a:gd name="connsiteY51" fmla="*/ 3276 h 10054"/>
              <a:gd name="connsiteX52" fmla="*/ 8736 w 10152"/>
              <a:gd name="connsiteY52" fmla="*/ 3329 h 10054"/>
              <a:gd name="connsiteX53" fmla="*/ 8557 w 10152"/>
              <a:gd name="connsiteY53" fmla="*/ 3389 h 10054"/>
              <a:gd name="connsiteX54" fmla="*/ 8396 w 10152"/>
              <a:gd name="connsiteY54" fmla="*/ 3456 h 10054"/>
              <a:gd name="connsiteX55" fmla="*/ 8270 w 10152"/>
              <a:gd name="connsiteY55" fmla="*/ 3533 h 10054"/>
              <a:gd name="connsiteX56" fmla="*/ 8181 w 10152"/>
              <a:gd name="connsiteY56" fmla="*/ 3620 h 10054"/>
              <a:gd name="connsiteX57" fmla="*/ 8163 w 10152"/>
              <a:gd name="connsiteY57" fmla="*/ 3720 h 10054"/>
              <a:gd name="connsiteX58" fmla="*/ 8181 w 10152"/>
              <a:gd name="connsiteY58" fmla="*/ 3820 h 10054"/>
              <a:gd name="connsiteX59" fmla="*/ 8270 w 10152"/>
              <a:gd name="connsiteY59" fmla="*/ 3908 h 10054"/>
              <a:gd name="connsiteX60" fmla="*/ 8396 w 10152"/>
              <a:gd name="connsiteY60" fmla="*/ 3984 h 10054"/>
              <a:gd name="connsiteX61" fmla="*/ 8557 w 10152"/>
              <a:gd name="connsiteY61" fmla="*/ 4051 h 10054"/>
              <a:gd name="connsiteX62" fmla="*/ 8736 w 10152"/>
              <a:gd name="connsiteY62" fmla="*/ 4111 h 10054"/>
              <a:gd name="connsiteX63" fmla="*/ 8951 w 10152"/>
              <a:gd name="connsiteY63" fmla="*/ 4164 h 10054"/>
              <a:gd name="connsiteX64" fmla="*/ 9166 w 10152"/>
              <a:gd name="connsiteY64" fmla="*/ 4220 h 10054"/>
              <a:gd name="connsiteX65" fmla="*/ 9381 w 10152"/>
              <a:gd name="connsiteY65" fmla="*/ 4276 h 10054"/>
              <a:gd name="connsiteX66" fmla="*/ 9561 w 10152"/>
              <a:gd name="connsiteY66" fmla="*/ 4329 h 10054"/>
              <a:gd name="connsiteX67" fmla="*/ 9740 w 10152"/>
              <a:gd name="connsiteY67" fmla="*/ 4389 h 10054"/>
              <a:gd name="connsiteX68" fmla="*/ 9919 w 10152"/>
              <a:gd name="connsiteY68" fmla="*/ 4456 h 10054"/>
              <a:gd name="connsiteX69" fmla="*/ 10044 w 10152"/>
              <a:gd name="connsiteY69" fmla="*/ 4533 h 10054"/>
              <a:gd name="connsiteX70" fmla="*/ 10116 w 10152"/>
              <a:gd name="connsiteY70" fmla="*/ 4620 h 10054"/>
              <a:gd name="connsiteX71" fmla="*/ 10152 w 10152"/>
              <a:gd name="connsiteY71" fmla="*/ 4718 h 10054"/>
              <a:gd name="connsiteX72" fmla="*/ 10116 w 10152"/>
              <a:gd name="connsiteY72" fmla="*/ 4820 h 10054"/>
              <a:gd name="connsiteX73" fmla="*/ 10044 w 10152"/>
              <a:gd name="connsiteY73" fmla="*/ 4908 h 10054"/>
              <a:gd name="connsiteX74" fmla="*/ 9919 w 10152"/>
              <a:gd name="connsiteY74" fmla="*/ 4984 h 10054"/>
              <a:gd name="connsiteX75" fmla="*/ 9740 w 10152"/>
              <a:gd name="connsiteY75" fmla="*/ 5051 h 10054"/>
              <a:gd name="connsiteX76" fmla="*/ 9561 w 10152"/>
              <a:gd name="connsiteY76" fmla="*/ 5111 h 10054"/>
              <a:gd name="connsiteX77" fmla="*/ 9381 w 10152"/>
              <a:gd name="connsiteY77" fmla="*/ 5164 h 10054"/>
              <a:gd name="connsiteX78" fmla="*/ 9166 w 10152"/>
              <a:gd name="connsiteY78" fmla="*/ 5220 h 10054"/>
              <a:gd name="connsiteX79" fmla="*/ 8951 w 10152"/>
              <a:gd name="connsiteY79" fmla="*/ 5276 h 10054"/>
              <a:gd name="connsiteX80" fmla="*/ 8736 w 10152"/>
              <a:gd name="connsiteY80" fmla="*/ 5329 h 10054"/>
              <a:gd name="connsiteX81" fmla="*/ 8557 w 10152"/>
              <a:gd name="connsiteY81" fmla="*/ 5389 h 10054"/>
              <a:gd name="connsiteX82" fmla="*/ 8396 w 10152"/>
              <a:gd name="connsiteY82" fmla="*/ 5456 h 10054"/>
              <a:gd name="connsiteX83" fmla="*/ 8270 w 10152"/>
              <a:gd name="connsiteY83" fmla="*/ 5533 h 10054"/>
              <a:gd name="connsiteX84" fmla="*/ 8181 w 10152"/>
              <a:gd name="connsiteY84" fmla="*/ 5620 h 10054"/>
              <a:gd name="connsiteX85" fmla="*/ 8163 w 10152"/>
              <a:gd name="connsiteY85" fmla="*/ 5720 h 10054"/>
              <a:gd name="connsiteX86" fmla="*/ 8181 w 10152"/>
              <a:gd name="connsiteY86" fmla="*/ 5820 h 10054"/>
              <a:gd name="connsiteX87" fmla="*/ 8270 w 10152"/>
              <a:gd name="connsiteY87" fmla="*/ 5908 h 10054"/>
              <a:gd name="connsiteX88" fmla="*/ 8396 w 10152"/>
              <a:gd name="connsiteY88" fmla="*/ 5984 h 10054"/>
              <a:gd name="connsiteX89" fmla="*/ 8557 w 10152"/>
              <a:gd name="connsiteY89" fmla="*/ 6051 h 10054"/>
              <a:gd name="connsiteX90" fmla="*/ 8736 w 10152"/>
              <a:gd name="connsiteY90" fmla="*/ 6111 h 10054"/>
              <a:gd name="connsiteX91" fmla="*/ 8951 w 10152"/>
              <a:gd name="connsiteY91" fmla="*/ 6164 h 10054"/>
              <a:gd name="connsiteX92" fmla="*/ 9381 w 10152"/>
              <a:gd name="connsiteY92" fmla="*/ 6276 h 10054"/>
              <a:gd name="connsiteX93" fmla="*/ 9561 w 10152"/>
              <a:gd name="connsiteY93" fmla="*/ 6329 h 10054"/>
              <a:gd name="connsiteX94" fmla="*/ 9740 w 10152"/>
              <a:gd name="connsiteY94" fmla="*/ 6389 h 10054"/>
              <a:gd name="connsiteX95" fmla="*/ 9919 w 10152"/>
              <a:gd name="connsiteY95" fmla="*/ 6456 h 10054"/>
              <a:gd name="connsiteX96" fmla="*/ 10044 w 10152"/>
              <a:gd name="connsiteY96" fmla="*/ 6533 h 10054"/>
              <a:gd name="connsiteX97" fmla="*/ 10116 w 10152"/>
              <a:gd name="connsiteY97" fmla="*/ 6620 h 10054"/>
              <a:gd name="connsiteX98" fmla="*/ 10152 w 10152"/>
              <a:gd name="connsiteY98" fmla="*/ 6720 h 10054"/>
              <a:gd name="connsiteX99" fmla="*/ 10116 w 10152"/>
              <a:gd name="connsiteY99" fmla="*/ 6820 h 10054"/>
              <a:gd name="connsiteX100" fmla="*/ 10044 w 10152"/>
              <a:gd name="connsiteY100" fmla="*/ 6908 h 10054"/>
              <a:gd name="connsiteX101" fmla="*/ 9919 w 10152"/>
              <a:gd name="connsiteY101" fmla="*/ 6984 h 10054"/>
              <a:gd name="connsiteX102" fmla="*/ 9740 w 10152"/>
              <a:gd name="connsiteY102" fmla="*/ 7051 h 10054"/>
              <a:gd name="connsiteX103" fmla="*/ 9561 w 10152"/>
              <a:gd name="connsiteY103" fmla="*/ 7111 h 10054"/>
              <a:gd name="connsiteX104" fmla="*/ 9381 w 10152"/>
              <a:gd name="connsiteY104" fmla="*/ 7164 h 10054"/>
              <a:gd name="connsiteX105" fmla="*/ 9166 w 10152"/>
              <a:gd name="connsiteY105" fmla="*/ 7220 h 10054"/>
              <a:gd name="connsiteX106" fmla="*/ 8951 w 10152"/>
              <a:gd name="connsiteY106" fmla="*/ 7276 h 10054"/>
              <a:gd name="connsiteX107" fmla="*/ 8736 w 10152"/>
              <a:gd name="connsiteY107" fmla="*/ 7329 h 10054"/>
              <a:gd name="connsiteX108" fmla="*/ 8557 w 10152"/>
              <a:gd name="connsiteY108" fmla="*/ 7389 h 10054"/>
              <a:gd name="connsiteX109" fmla="*/ 8396 w 10152"/>
              <a:gd name="connsiteY109" fmla="*/ 7456 h 10054"/>
              <a:gd name="connsiteX110" fmla="*/ 8270 w 10152"/>
              <a:gd name="connsiteY110" fmla="*/ 7533 h 10054"/>
              <a:gd name="connsiteX111" fmla="*/ 8181 w 10152"/>
              <a:gd name="connsiteY111" fmla="*/ 7620 h 10054"/>
              <a:gd name="connsiteX112" fmla="*/ 8163 w 10152"/>
              <a:gd name="connsiteY112" fmla="*/ 7720 h 10054"/>
              <a:gd name="connsiteX113" fmla="*/ 8181 w 10152"/>
              <a:gd name="connsiteY113" fmla="*/ 7820 h 10054"/>
              <a:gd name="connsiteX114" fmla="*/ 8270 w 10152"/>
              <a:gd name="connsiteY114" fmla="*/ 7908 h 10054"/>
              <a:gd name="connsiteX115" fmla="*/ 8396 w 10152"/>
              <a:gd name="connsiteY115" fmla="*/ 7984 h 10054"/>
              <a:gd name="connsiteX116" fmla="*/ 8557 w 10152"/>
              <a:gd name="connsiteY116" fmla="*/ 8051 h 10054"/>
              <a:gd name="connsiteX117" fmla="*/ 8736 w 10152"/>
              <a:gd name="connsiteY117" fmla="*/ 8111 h 10054"/>
              <a:gd name="connsiteX118" fmla="*/ 8951 w 10152"/>
              <a:gd name="connsiteY118" fmla="*/ 8164 h 10054"/>
              <a:gd name="connsiteX119" fmla="*/ 9166 w 10152"/>
              <a:gd name="connsiteY119" fmla="*/ 8220 h 10054"/>
              <a:gd name="connsiteX120" fmla="*/ 9381 w 10152"/>
              <a:gd name="connsiteY120" fmla="*/ 8276 h 10054"/>
              <a:gd name="connsiteX121" fmla="*/ 9561 w 10152"/>
              <a:gd name="connsiteY121" fmla="*/ 8329 h 10054"/>
              <a:gd name="connsiteX122" fmla="*/ 9740 w 10152"/>
              <a:gd name="connsiteY122" fmla="*/ 8389 h 10054"/>
              <a:gd name="connsiteX123" fmla="*/ 9919 w 10152"/>
              <a:gd name="connsiteY123" fmla="*/ 8456 h 10054"/>
              <a:gd name="connsiteX124" fmla="*/ 10044 w 10152"/>
              <a:gd name="connsiteY124" fmla="*/ 8533 h 10054"/>
              <a:gd name="connsiteX125" fmla="*/ 10116 w 10152"/>
              <a:gd name="connsiteY125" fmla="*/ 8620 h 10054"/>
              <a:gd name="connsiteX126" fmla="*/ 10152 w 10152"/>
              <a:gd name="connsiteY126" fmla="*/ 8720 h 10054"/>
              <a:gd name="connsiteX127" fmla="*/ 10116 w 10152"/>
              <a:gd name="connsiteY127" fmla="*/ 8820 h 10054"/>
              <a:gd name="connsiteX128" fmla="*/ 10044 w 10152"/>
              <a:gd name="connsiteY128" fmla="*/ 8908 h 10054"/>
              <a:gd name="connsiteX129" fmla="*/ 9919 w 10152"/>
              <a:gd name="connsiteY129" fmla="*/ 8984 h 10054"/>
              <a:gd name="connsiteX130" fmla="*/ 9740 w 10152"/>
              <a:gd name="connsiteY130" fmla="*/ 9051 h 10054"/>
              <a:gd name="connsiteX131" fmla="*/ 9561 w 10152"/>
              <a:gd name="connsiteY131" fmla="*/ 9111 h 10054"/>
              <a:gd name="connsiteX132" fmla="*/ 9381 w 10152"/>
              <a:gd name="connsiteY132" fmla="*/ 9164 h 10054"/>
              <a:gd name="connsiteX133" fmla="*/ 9166 w 10152"/>
              <a:gd name="connsiteY133" fmla="*/ 9220 h 10054"/>
              <a:gd name="connsiteX134" fmla="*/ 8951 w 10152"/>
              <a:gd name="connsiteY134" fmla="*/ 9276 h 10054"/>
              <a:gd name="connsiteX135" fmla="*/ 8736 w 10152"/>
              <a:gd name="connsiteY135" fmla="*/ 9329 h 10054"/>
              <a:gd name="connsiteX136" fmla="*/ 8557 w 10152"/>
              <a:gd name="connsiteY136" fmla="*/ 9389 h 10054"/>
              <a:gd name="connsiteX137" fmla="*/ 8396 w 10152"/>
              <a:gd name="connsiteY137" fmla="*/ 9456 h 10054"/>
              <a:gd name="connsiteX138" fmla="*/ 8270 w 10152"/>
              <a:gd name="connsiteY138" fmla="*/ 9533 h 10054"/>
              <a:gd name="connsiteX139" fmla="*/ 8181 w 10152"/>
              <a:gd name="connsiteY139" fmla="*/ 9620 h 10054"/>
              <a:gd name="connsiteX140" fmla="*/ 8163 w 10152"/>
              <a:gd name="connsiteY140" fmla="*/ 10040 h 10054"/>
              <a:gd name="connsiteX141" fmla="*/ 0 w 10152"/>
              <a:gd name="connsiteY141" fmla="*/ 10054 h 10054"/>
              <a:gd name="connsiteX142" fmla="*/ 152 w 10152"/>
              <a:gd name="connsiteY142" fmla="*/ 20 h 10054"/>
              <a:gd name="connsiteX0" fmla="*/ 152 w 10152"/>
              <a:gd name="connsiteY0" fmla="*/ 20 h 10054"/>
              <a:gd name="connsiteX1" fmla="*/ 6601 w 10152"/>
              <a:gd name="connsiteY1" fmla="*/ 17 h 10054"/>
              <a:gd name="connsiteX2" fmla="*/ 7743 w 10152"/>
              <a:gd name="connsiteY2" fmla="*/ 29 h 10054"/>
              <a:gd name="connsiteX3" fmla="*/ 8321 w 10152"/>
              <a:gd name="connsiteY3" fmla="*/ 6 h 10054"/>
              <a:gd name="connsiteX4" fmla="*/ 8415 w 10152"/>
              <a:gd name="connsiteY4" fmla="*/ 16 h 10054"/>
              <a:gd name="connsiteX5" fmla="*/ 8557 w 10152"/>
              <a:gd name="connsiteY5" fmla="*/ 51 h 10054"/>
              <a:gd name="connsiteX6" fmla="*/ 8736 w 10152"/>
              <a:gd name="connsiteY6" fmla="*/ 111 h 10054"/>
              <a:gd name="connsiteX7" fmla="*/ 8951 w 10152"/>
              <a:gd name="connsiteY7" fmla="*/ 164 h 10054"/>
              <a:gd name="connsiteX8" fmla="*/ 9166 w 10152"/>
              <a:gd name="connsiteY8" fmla="*/ 220 h 10054"/>
              <a:gd name="connsiteX9" fmla="*/ 9381 w 10152"/>
              <a:gd name="connsiteY9" fmla="*/ 276 h 10054"/>
              <a:gd name="connsiteX10" fmla="*/ 9561 w 10152"/>
              <a:gd name="connsiteY10" fmla="*/ 329 h 10054"/>
              <a:gd name="connsiteX11" fmla="*/ 9740 w 10152"/>
              <a:gd name="connsiteY11" fmla="*/ 389 h 10054"/>
              <a:gd name="connsiteX12" fmla="*/ 9919 w 10152"/>
              <a:gd name="connsiteY12" fmla="*/ 456 h 10054"/>
              <a:gd name="connsiteX13" fmla="*/ 10044 w 10152"/>
              <a:gd name="connsiteY13" fmla="*/ 533 h 10054"/>
              <a:gd name="connsiteX14" fmla="*/ 10116 w 10152"/>
              <a:gd name="connsiteY14" fmla="*/ 620 h 10054"/>
              <a:gd name="connsiteX15" fmla="*/ 10152 w 10152"/>
              <a:gd name="connsiteY15" fmla="*/ 720 h 10054"/>
              <a:gd name="connsiteX16" fmla="*/ 10116 w 10152"/>
              <a:gd name="connsiteY16" fmla="*/ 820 h 10054"/>
              <a:gd name="connsiteX17" fmla="*/ 10044 w 10152"/>
              <a:gd name="connsiteY17" fmla="*/ 908 h 10054"/>
              <a:gd name="connsiteX18" fmla="*/ 9919 w 10152"/>
              <a:gd name="connsiteY18" fmla="*/ 984 h 10054"/>
              <a:gd name="connsiteX19" fmla="*/ 9740 w 10152"/>
              <a:gd name="connsiteY19" fmla="*/ 1051 h 10054"/>
              <a:gd name="connsiteX20" fmla="*/ 9561 w 10152"/>
              <a:gd name="connsiteY20" fmla="*/ 1111 h 10054"/>
              <a:gd name="connsiteX21" fmla="*/ 9381 w 10152"/>
              <a:gd name="connsiteY21" fmla="*/ 1164 h 10054"/>
              <a:gd name="connsiteX22" fmla="*/ 9166 w 10152"/>
              <a:gd name="connsiteY22" fmla="*/ 1220 h 10054"/>
              <a:gd name="connsiteX23" fmla="*/ 8951 w 10152"/>
              <a:gd name="connsiteY23" fmla="*/ 1276 h 10054"/>
              <a:gd name="connsiteX24" fmla="*/ 8736 w 10152"/>
              <a:gd name="connsiteY24" fmla="*/ 1329 h 10054"/>
              <a:gd name="connsiteX25" fmla="*/ 8557 w 10152"/>
              <a:gd name="connsiteY25" fmla="*/ 1389 h 10054"/>
              <a:gd name="connsiteX26" fmla="*/ 8396 w 10152"/>
              <a:gd name="connsiteY26" fmla="*/ 1456 h 10054"/>
              <a:gd name="connsiteX27" fmla="*/ 8270 w 10152"/>
              <a:gd name="connsiteY27" fmla="*/ 1533 h 10054"/>
              <a:gd name="connsiteX28" fmla="*/ 8181 w 10152"/>
              <a:gd name="connsiteY28" fmla="*/ 1620 h 10054"/>
              <a:gd name="connsiteX29" fmla="*/ 8163 w 10152"/>
              <a:gd name="connsiteY29" fmla="*/ 1720 h 10054"/>
              <a:gd name="connsiteX30" fmla="*/ 8181 w 10152"/>
              <a:gd name="connsiteY30" fmla="*/ 1820 h 10054"/>
              <a:gd name="connsiteX31" fmla="*/ 8270 w 10152"/>
              <a:gd name="connsiteY31" fmla="*/ 1908 h 10054"/>
              <a:gd name="connsiteX32" fmla="*/ 8396 w 10152"/>
              <a:gd name="connsiteY32" fmla="*/ 1984 h 10054"/>
              <a:gd name="connsiteX33" fmla="*/ 8557 w 10152"/>
              <a:gd name="connsiteY33" fmla="*/ 2051 h 10054"/>
              <a:gd name="connsiteX34" fmla="*/ 8736 w 10152"/>
              <a:gd name="connsiteY34" fmla="*/ 2111 h 10054"/>
              <a:gd name="connsiteX35" fmla="*/ 8951 w 10152"/>
              <a:gd name="connsiteY35" fmla="*/ 2164 h 10054"/>
              <a:gd name="connsiteX36" fmla="*/ 9166 w 10152"/>
              <a:gd name="connsiteY36" fmla="*/ 2220 h 10054"/>
              <a:gd name="connsiteX37" fmla="*/ 9381 w 10152"/>
              <a:gd name="connsiteY37" fmla="*/ 2276 h 10054"/>
              <a:gd name="connsiteX38" fmla="*/ 9561 w 10152"/>
              <a:gd name="connsiteY38" fmla="*/ 2329 h 10054"/>
              <a:gd name="connsiteX39" fmla="*/ 9740 w 10152"/>
              <a:gd name="connsiteY39" fmla="*/ 2389 h 10054"/>
              <a:gd name="connsiteX40" fmla="*/ 9919 w 10152"/>
              <a:gd name="connsiteY40" fmla="*/ 2456 h 10054"/>
              <a:gd name="connsiteX41" fmla="*/ 10044 w 10152"/>
              <a:gd name="connsiteY41" fmla="*/ 2533 h 10054"/>
              <a:gd name="connsiteX42" fmla="*/ 10116 w 10152"/>
              <a:gd name="connsiteY42" fmla="*/ 2620 h 10054"/>
              <a:gd name="connsiteX43" fmla="*/ 10152 w 10152"/>
              <a:gd name="connsiteY43" fmla="*/ 2720 h 10054"/>
              <a:gd name="connsiteX44" fmla="*/ 10116 w 10152"/>
              <a:gd name="connsiteY44" fmla="*/ 2820 h 10054"/>
              <a:gd name="connsiteX45" fmla="*/ 10044 w 10152"/>
              <a:gd name="connsiteY45" fmla="*/ 2908 h 10054"/>
              <a:gd name="connsiteX46" fmla="*/ 9919 w 10152"/>
              <a:gd name="connsiteY46" fmla="*/ 2984 h 10054"/>
              <a:gd name="connsiteX47" fmla="*/ 9740 w 10152"/>
              <a:gd name="connsiteY47" fmla="*/ 3051 h 10054"/>
              <a:gd name="connsiteX48" fmla="*/ 9561 w 10152"/>
              <a:gd name="connsiteY48" fmla="*/ 3111 h 10054"/>
              <a:gd name="connsiteX49" fmla="*/ 9381 w 10152"/>
              <a:gd name="connsiteY49" fmla="*/ 3164 h 10054"/>
              <a:gd name="connsiteX50" fmla="*/ 9166 w 10152"/>
              <a:gd name="connsiteY50" fmla="*/ 3220 h 10054"/>
              <a:gd name="connsiteX51" fmla="*/ 8951 w 10152"/>
              <a:gd name="connsiteY51" fmla="*/ 3276 h 10054"/>
              <a:gd name="connsiteX52" fmla="*/ 8736 w 10152"/>
              <a:gd name="connsiteY52" fmla="*/ 3329 h 10054"/>
              <a:gd name="connsiteX53" fmla="*/ 8557 w 10152"/>
              <a:gd name="connsiteY53" fmla="*/ 3389 h 10054"/>
              <a:gd name="connsiteX54" fmla="*/ 8396 w 10152"/>
              <a:gd name="connsiteY54" fmla="*/ 3456 h 10054"/>
              <a:gd name="connsiteX55" fmla="*/ 8270 w 10152"/>
              <a:gd name="connsiteY55" fmla="*/ 3533 h 10054"/>
              <a:gd name="connsiteX56" fmla="*/ 8181 w 10152"/>
              <a:gd name="connsiteY56" fmla="*/ 3620 h 10054"/>
              <a:gd name="connsiteX57" fmla="*/ 8163 w 10152"/>
              <a:gd name="connsiteY57" fmla="*/ 3720 h 10054"/>
              <a:gd name="connsiteX58" fmla="*/ 8181 w 10152"/>
              <a:gd name="connsiteY58" fmla="*/ 3820 h 10054"/>
              <a:gd name="connsiteX59" fmla="*/ 8270 w 10152"/>
              <a:gd name="connsiteY59" fmla="*/ 3908 h 10054"/>
              <a:gd name="connsiteX60" fmla="*/ 8396 w 10152"/>
              <a:gd name="connsiteY60" fmla="*/ 3984 h 10054"/>
              <a:gd name="connsiteX61" fmla="*/ 8557 w 10152"/>
              <a:gd name="connsiteY61" fmla="*/ 4051 h 10054"/>
              <a:gd name="connsiteX62" fmla="*/ 8736 w 10152"/>
              <a:gd name="connsiteY62" fmla="*/ 4111 h 10054"/>
              <a:gd name="connsiteX63" fmla="*/ 8951 w 10152"/>
              <a:gd name="connsiteY63" fmla="*/ 4164 h 10054"/>
              <a:gd name="connsiteX64" fmla="*/ 9166 w 10152"/>
              <a:gd name="connsiteY64" fmla="*/ 4220 h 10054"/>
              <a:gd name="connsiteX65" fmla="*/ 9381 w 10152"/>
              <a:gd name="connsiteY65" fmla="*/ 4276 h 10054"/>
              <a:gd name="connsiteX66" fmla="*/ 9561 w 10152"/>
              <a:gd name="connsiteY66" fmla="*/ 4329 h 10054"/>
              <a:gd name="connsiteX67" fmla="*/ 9740 w 10152"/>
              <a:gd name="connsiteY67" fmla="*/ 4389 h 10054"/>
              <a:gd name="connsiteX68" fmla="*/ 9919 w 10152"/>
              <a:gd name="connsiteY68" fmla="*/ 4456 h 10054"/>
              <a:gd name="connsiteX69" fmla="*/ 10044 w 10152"/>
              <a:gd name="connsiteY69" fmla="*/ 4533 h 10054"/>
              <a:gd name="connsiteX70" fmla="*/ 10116 w 10152"/>
              <a:gd name="connsiteY70" fmla="*/ 4620 h 10054"/>
              <a:gd name="connsiteX71" fmla="*/ 10152 w 10152"/>
              <a:gd name="connsiteY71" fmla="*/ 4718 h 10054"/>
              <a:gd name="connsiteX72" fmla="*/ 10116 w 10152"/>
              <a:gd name="connsiteY72" fmla="*/ 4820 h 10054"/>
              <a:gd name="connsiteX73" fmla="*/ 10044 w 10152"/>
              <a:gd name="connsiteY73" fmla="*/ 4908 h 10054"/>
              <a:gd name="connsiteX74" fmla="*/ 9919 w 10152"/>
              <a:gd name="connsiteY74" fmla="*/ 4984 h 10054"/>
              <a:gd name="connsiteX75" fmla="*/ 9740 w 10152"/>
              <a:gd name="connsiteY75" fmla="*/ 5051 h 10054"/>
              <a:gd name="connsiteX76" fmla="*/ 9561 w 10152"/>
              <a:gd name="connsiteY76" fmla="*/ 5111 h 10054"/>
              <a:gd name="connsiteX77" fmla="*/ 9381 w 10152"/>
              <a:gd name="connsiteY77" fmla="*/ 5164 h 10054"/>
              <a:gd name="connsiteX78" fmla="*/ 9166 w 10152"/>
              <a:gd name="connsiteY78" fmla="*/ 5220 h 10054"/>
              <a:gd name="connsiteX79" fmla="*/ 8951 w 10152"/>
              <a:gd name="connsiteY79" fmla="*/ 5276 h 10054"/>
              <a:gd name="connsiteX80" fmla="*/ 8736 w 10152"/>
              <a:gd name="connsiteY80" fmla="*/ 5329 h 10054"/>
              <a:gd name="connsiteX81" fmla="*/ 8557 w 10152"/>
              <a:gd name="connsiteY81" fmla="*/ 5389 h 10054"/>
              <a:gd name="connsiteX82" fmla="*/ 8396 w 10152"/>
              <a:gd name="connsiteY82" fmla="*/ 5456 h 10054"/>
              <a:gd name="connsiteX83" fmla="*/ 8270 w 10152"/>
              <a:gd name="connsiteY83" fmla="*/ 5533 h 10054"/>
              <a:gd name="connsiteX84" fmla="*/ 8181 w 10152"/>
              <a:gd name="connsiteY84" fmla="*/ 5620 h 10054"/>
              <a:gd name="connsiteX85" fmla="*/ 8163 w 10152"/>
              <a:gd name="connsiteY85" fmla="*/ 5720 h 10054"/>
              <a:gd name="connsiteX86" fmla="*/ 8181 w 10152"/>
              <a:gd name="connsiteY86" fmla="*/ 5820 h 10054"/>
              <a:gd name="connsiteX87" fmla="*/ 8270 w 10152"/>
              <a:gd name="connsiteY87" fmla="*/ 5908 h 10054"/>
              <a:gd name="connsiteX88" fmla="*/ 8396 w 10152"/>
              <a:gd name="connsiteY88" fmla="*/ 5984 h 10054"/>
              <a:gd name="connsiteX89" fmla="*/ 8557 w 10152"/>
              <a:gd name="connsiteY89" fmla="*/ 6051 h 10054"/>
              <a:gd name="connsiteX90" fmla="*/ 8736 w 10152"/>
              <a:gd name="connsiteY90" fmla="*/ 6111 h 10054"/>
              <a:gd name="connsiteX91" fmla="*/ 8951 w 10152"/>
              <a:gd name="connsiteY91" fmla="*/ 6164 h 10054"/>
              <a:gd name="connsiteX92" fmla="*/ 9381 w 10152"/>
              <a:gd name="connsiteY92" fmla="*/ 6276 h 10054"/>
              <a:gd name="connsiteX93" fmla="*/ 9561 w 10152"/>
              <a:gd name="connsiteY93" fmla="*/ 6329 h 10054"/>
              <a:gd name="connsiteX94" fmla="*/ 9740 w 10152"/>
              <a:gd name="connsiteY94" fmla="*/ 6389 h 10054"/>
              <a:gd name="connsiteX95" fmla="*/ 9919 w 10152"/>
              <a:gd name="connsiteY95" fmla="*/ 6456 h 10054"/>
              <a:gd name="connsiteX96" fmla="*/ 10044 w 10152"/>
              <a:gd name="connsiteY96" fmla="*/ 6533 h 10054"/>
              <a:gd name="connsiteX97" fmla="*/ 10116 w 10152"/>
              <a:gd name="connsiteY97" fmla="*/ 6620 h 10054"/>
              <a:gd name="connsiteX98" fmla="*/ 10152 w 10152"/>
              <a:gd name="connsiteY98" fmla="*/ 6720 h 10054"/>
              <a:gd name="connsiteX99" fmla="*/ 10116 w 10152"/>
              <a:gd name="connsiteY99" fmla="*/ 6820 h 10054"/>
              <a:gd name="connsiteX100" fmla="*/ 10044 w 10152"/>
              <a:gd name="connsiteY100" fmla="*/ 6908 h 10054"/>
              <a:gd name="connsiteX101" fmla="*/ 9919 w 10152"/>
              <a:gd name="connsiteY101" fmla="*/ 6984 h 10054"/>
              <a:gd name="connsiteX102" fmla="*/ 9740 w 10152"/>
              <a:gd name="connsiteY102" fmla="*/ 7051 h 10054"/>
              <a:gd name="connsiteX103" fmla="*/ 9561 w 10152"/>
              <a:gd name="connsiteY103" fmla="*/ 7111 h 10054"/>
              <a:gd name="connsiteX104" fmla="*/ 9381 w 10152"/>
              <a:gd name="connsiteY104" fmla="*/ 7164 h 10054"/>
              <a:gd name="connsiteX105" fmla="*/ 9166 w 10152"/>
              <a:gd name="connsiteY105" fmla="*/ 7220 h 10054"/>
              <a:gd name="connsiteX106" fmla="*/ 8951 w 10152"/>
              <a:gd name="connsiteY106" fmla="*/ 7276 h 10054"/>
              <a:gd name="connsiteX107" fmla="*/ 8736 w 10152"/>
              <a:gd name="connsiteY107" fmla="*/ 7329 h 10054"/>
              <a:gd name="connsiteX108" fmla="*/ 8557 w 10152"/>
              <a:gd name="connsiteY108" fmla="*/ 7389 h 10054"/>
              <a:gd name="connsiteX109" fmla="*/ 8396 w 10152"/>
              <a:gd name="connsiteY109" fmla="*/ 7456 h 10054"/>
              <a:gd name="connsiteX110" fmla="*/ 8270 w 10152"/>
              <a:gd name="connsiteY110" fmla="*/ 7533 h 10054"/>
              <a:gd name="connsiteX111" fmla="*/ 8181 w 10152"/>
              <a:gd name="connsiteY111" fmla="*/ 7620 h 10054"/>
              <a:gd name="connsiteX112" fmla="*/ 8163 w 10152"/>
              <a:gd name="connsiteY112" fmla="*/ 7720 h 10054"/>
              <a:gd name="connsiteX113" fmla="*/ 8181 w 10152"/>
              <a:gd name="connsiteY113" fmla="*/ 7820 h 10054"/>
              <a:gd name="connsiteX114" fmla="*/ 8270 w 10152"/>
              <a:gd name="connsiteY114" fmla="*/ 7908 h 10054"/>
              <a:gd name="connsiteX115" fmla="*/ 8396 w 10152"/>
              <a:gd name="connsiteY115" fmla="*/ 7984 h 10054"/>
              <a:gd name="connsiteX116" fmla="*/ 8557 w 10152"/>
              <a:gd name="connsiteY116" fmla="*/ 8051 h 10054"/>
              <a:gd name="connsiteX117" fmla="*/ 8736 w 10152"/>
              <a:gd name="connsiteY117" fmla="*/ 8111 h 10054"/>
              <a:gd name="connsiteX118" fmla="*/ 8951 w 10152"/>
              <a:gd name="connsiteY118" fmla="*/ 8164 h 10054"/>
              <a:gd name="connsiteX119" fmla="*/ 9166 w 10152"/>
              <a:gd name="connsiteY119" fmla="*/ 8220 h 10054"/>
              <a:gd name="connsiteX120" fmla="*/ 9381 w 10152"/>
              <a:gd name="connsiteY120" fmla="*/ 8276 h 10054"/>
              <a:gd name="connsiteX121" fmla="*/ 9561 w 10152"/>
              <a:gd name="connsiteY121" fmla="*/ 8329 h 10054"/>
              <a:gd name="connsiteX122" fmla="*/ 9740 w 10152"/>
              <a:gd name="connsiteY122" fmla="*/ 8389 h 10054"/>
              <a:gd name="connsiteX123" fmla="*/ 9919 w 10152"/>
              <a:gd name="connsiteY123" fmla="*/ 8456 h 10054"/>
              <a:gd name="connsiteX124" fmla="*/ 10044 w 10152"/>
              <a:gd name="connsiteY124" fmla="*/ 8533 h 10054"/>
              <a:gd name="connsiteX125" fmla="*/ 10116 w 10152"/>
              <a:gd name="connsiteY125" fmla="*/ 8620 h 10054"/>
              <a:gd name="connsiteX126" fmla="*/ 10152 w 10152"/>
              <a:gd name="connsiteY126" fmla="*/ 8720 h 10054"/>
              <a:gd name="connsiteX127" fmla="*/ 10116 w 10152"/>
              <a:gd name="connsiteY127" fmla="*/ 8820 h 10054"/>
              <a:gd name="connsiteX128" fmla="*/ 10044 w 10152"/>
              <a:gd name="connsiteY128" fmla="*/ 8908 h 10054"/>
              <a:gd name="connsiteX129" fmla="*/ 9919 w 10152"/>
              <a:gd name="connsiteY129" fmla="*/ 8984 h 10054"/>
              <a:gd name="connsiteX130" fmla="*/ 9740 w 10152"/>
              <a:gd name="connsiteY130" fmla="*/ 9051 h 10054"/>
              <a:gd name="connsiteX131" fmla="*/ 9561 w 10152"/>
              <a:gd name="connsiteY131" fmla="*/ 9111 h 10054"/>
              <a:gd name="connsiteX132" fmla="*/ 9381 w 10152"/>
              <a:gd name="connsiteY132" fmla="*/ 9164 h 10054"/>
              <a:gd name="connsiteX133" fmla="*/ 9166 w 10152"/>
              <a:gd name="connsiteY133" fmla="*/ 9220 h 10054"/>
              <a:gd name="connsiteX134" fmla="*/ 8951 w 10152"/>
              <a:gd name="connsiteY134" fmla="*/ 9276 h 10054"/>
              <a:gd name="connsiteX135" fmla="*/ 8736 w 10152"/>
              <a:gd name="connsiteY135" fmla="*/ 9329 h 10054"/>
              <a:gd name="connsiteX136" fmla="*/ 8557 w 10152"/>
              <a:gd name="connsiteY136" fmla="*/ 9389 h 10054"/>
              <a:gd name="connsiteX137" fmla="*/ 8396 w 10152"/>
              <a:gd name="connsiteY137" fmla="*/ 9456 h 10054"/>
              <a:gd name="connsiteX138" fmla="*/ 8270 w 10152"/>
              <a:gd name="connsiteY138" fmla="*/ 9533 h 10054"/>
              <a:gd name="connsiteX139" fmla="*/ 8181 w 10152"/>
              <a:gd name="connsiteY139" fmla="*/ 9620 h 10054"/>
              <a:gd name="connsiteX140" fmla="*/ 8163 w 10152"/>
              <a:gd name="connsiteY140" fmla="*/ 10040 h 10054"/>
              <a:gd name="connsiteX141" fmla="*/ 0 w 10152"/>
              <a:gd name="connsiteY141" fmla="*/ 10054 h 10054"/>
              <a:gd name="connsiteX142" fmla="*/ 152 w 10152"/>
              <a:gd name="connsiteY142" fmla="*/ 20 h 10054"/>
              <a:gd name="connsiteX0" fmla="*/ 152 w 10152"/>
              <a:gd name="connsiteY0" fmla="*/ 26 h 10060"/>
              <a:gd name="connsiteX1" fmla="*/ 6601 w 10152"/>
              <a:gd name="connsiteY1" fmla="*/ 23 h 10060"/>
              <a:gd name="connsiteX2" fmla="*/ 7743 w 10152"/>
              <a:gd name="connsiteY2" fmla="*/ 35 h 10060"/>
              <a:gd name="connsiteX3" fmla="*/ 8321 w 10152"/>
              <a:gd name="connsiteY3" fmla="*/ 12 h 10060"/>
              <a:gd name="connsiteX4" fmla="*/ 8415 w 10152"/>
              <a:gd name="connsiteY4" fmla="*/ 22 h 10060"/>
              <a:gd name="connsiteX5" fmla="*/ 8557 w 10152"/>
              <a:gd name="connsiteY5" fmla="*/ 57 h 10060"/>
              <a:gd name="connsiteX6" fmla="*/ 8736 w 10152"/>
              <a:gd name="connsiteY6" fmla="*/ 117 h 10060"/>
              <a:gd name="connsiteX7" fmla="*/ 8951 w 10152"/>
              <a:gd name="connsiteY7" fmla="*/ 170 h 10060"/>
              <a:gd name="connsiteX8" fmla="*/ 9166 w 10152"/>
              <a:gd name="connsiteY8" fmla="*/ 226 h 10060"/>
              <a:gd name="connsiteX9" fmla="*/ 9381 w 10152"/>
              <a:gd name="connsiteY9" fmla="*/ 282 h 10060"/>
              <a:gd name="connsiteX10" fmla="*/ 9561 w 10152"/>
              <a:gd name="connsiteY10" fmla="*/ 335 h 10060"/>
              <a:gd name="connsiteX11" fmla="*/ 9740 w 10152"/>
              <a:gd name="connsiteY11" fmla="*/ 395 h 10060"/>
              <a:gd name="connsiteX12" fmla="*/ 9919 w 10152"/>
              <a:gd name="connsiteY12" fmla="*/ 462 h 10060"/>
              <a:gd name="connsiteX13" fmla="*/ 10044 w 10152"/>
              <a:gd name="connsiteY13" fmla="*/ 539 h 10060"/>
              <a:gd name="connsiteX14" fmla="*/ 10116 w 10152"/>
              <a:gd name="connsiteY14" fmla="*/ 626 h 10060"/>
              <a:gd name="connsiteX15" fmla="*/ 10152 w 10152"/>
              <a:gd name="connsiteY15" fmla="*/ 726 h 10060"/>
              <a:gd name="connsiteX16" fmla="*/ 10116 w 10152"/>
              <a:gd name="connsiteY16" fmla="*/ 826 h 10060"/>
              <a:gd name="connsiteX17" fmla="*/ 10044 w 10152"/>
              <a:gd name="connsiteY17" fmla="*/ 914 h 10060"/>
              <a:gd name="connsiteX18" fmla="*/ 9919 w 10152"/>
              <a:gd name="connsiteY18" fmla="*/ 990 h 10060"/>
              <a:gd name="connsiteX19" fmla="*/ 9740 w 10152"/>
              <a:gd name="connsiteY19" fmla="*/ 1057 h 10060"/>
              <a:gd name="connsiteX20" fmla="*/ 9561 w 10152"/>
              <a:gd name="connsiteY20" fmla="*/ 1117 h 10060"/>
              <a:gd name="connsiteX21" fmla="*/ 9381 w 10152"/>
              <a:gd name="connsiteY21" fmla="*/ 1170 h 10060"/>
              <a:gd name="connsiteX22" fmla="*/ 9166 w 10152"/>
              <a:gd name="connsiteY22" fmla="*/ 1226 h 10060"/>
              <a:gd name="connsiteX23" fmla="*/ 8951 w 10152"/>
              <a:gd name="connsiteY23" fmla="*/ 1282 h 10060"/>
              <a:gd name="connsiteX24" fmla="*/ 8736 w 10152"/>
              <a:gd name="connsiteY24" fmla="*/ 1335 h 10060"/>
              <a:gd name="connsiteX25" fmla="*/ 8557 w 10152"/>
              <a:gd name="connsiteY25" fmla="*/ 1395 h 10060"/>
              <a:gd name="connsiteX26" fmla="*/ 8396 w 10152"/>
              <a:gd name="connsiteY26" fmla="*/ 1462 h 10060"/>
              <a:gd name="connsiteX27" fmla="*/ 8270 w 10152"/>
              <a:gd name="connsiteY27" fmla="*/ 1539 h 10060"/>
              <a:gd name="connsiteX28" fmla="*/ 8181 w 10152"/>
              <a:gd name="connsiteY28" fmla="*/ 1626 h 10060"/>
              <a:gd name="connsiteX29" fmla="*/ 8163 w 10152"/>
              <a:gd name="connsiteY29" fmla="*/ 1726 h 10060"/>
              <a:gd name="connsiteX30" fmla="*/ 8181 w 10152"/>
              <a:gd name="connsiteY30" fmla="*/ 1826 h 10060"/>
              <a:gd name="connsiteX31" fmla="*/ 8270 w 10152"/>
              <a:gd name="connsiteY31" fmla="*/ 1914 h 10060"/>
              <a:gd name="connsiteX32" fmla="*/ 8396 w 10152"/>
              <a:gd name="connsiteY32" fmla="*/ 1990 h 10060"/>
              <a:gd name="connsiteX33" fmla="*/ 8557 w 10152"/>
              <a:gd name="connsiteY33" fmla="*/ 2057 h 10060"/>
              <a:gd name="connsiteX34" fmla="*/ 8736 w 10152"/>
              <a:gd name="connsiteY34" fmla="*/ 2117 h 10060"/>
              <a:gd name="connsiteX35" fmla="*/ 8951 w 10152"/>
              <a:gd name="connsiteY35" fmla="*/ 2170 h 10060"/>
              <a:gd name="connsiteX36" fmla="*/ 9166 w 10152"/>
              <a:gd name="connsiteY36" fmla="*/ 2226 h 10060"/>
              <a:gd name="connsiteX37" fmla="*/ 9381 w 10152"/>
              <a:gd name="connsiteY37" fmla="*/ 2282 h 10060"/>
              <a:gd name="connsiteX38" fmla="*/ 9561 w 10152"/>
              <a:gd name="connsiteY38" fmla="*/ 2335 h 10060"/>
              <a:gd name="connsiteX39" fmla="*/ 9740 w 10152"/>
              <a:gd name="connsiteY39" fmla="*/ 2395 h 10060"/>
              <a:gd name="connsiteX40" fmla="*/ 9919 w 10152"/>
              <a:gd name="connsiteY40" fmla="*/ 2462 h 10060"/>
              <a:gd name="connsiteX41" fmla="*/ 10044 w 10152"/>
              <a:gd name="connsiteY41" fmla="*/ 2539 h 10060"/>
              <a:gd name="connsiteX42" fmla="*/ 10116 w 10152"/>
              <a:gd name="connsiteY42" fmla="*/ 2626 h 10060"/>
              <a:gd name="connsiteX43" fmla="*/ 10152 w 10152"/>
              <a:gd name="connsiteY43" fmla="*/ 2726 h 10060"/>
              <a:gd name="connsiteX44" fmla="*/ 10116 w 10152"/>
              <a:gd name="connsiteY44" fmla="*/ 2826 h 10060"/>
              <a:gd name="connsiteX45" fmla="*/ 10044 w 10152"/>
              <a:gd name="connsiteY45" fmla="*/ 2914 h 10060"/>
              <a:gd name="connsiteX46" fmla="*/ 9919 w 10152"/>
              <a:gd name="connsiteY46" fmla="*/ 2990 h 10060"/>
              <a:gd name="connsiteX47" fmla="*/ 9740 w 10152"/>
              <a:gd name="connsiteY47" fmla="*/ 3057 h 10060"/>
              <a:gd name="connsiteX48" fmla="*/ 9561 w 10152"/>
              <a:gd name="connsiteY48" fmla="*/ 3117 h 10060"/>
              <a:gd name="connsiteX49" fmla="*/ 9381 w 10152"/>
              <a:gd name="connsiteY49" fmla="*/ 3170 h 10060"/>
              <a:gd name="connsiteX50" fmla="*/ 9166 w 10152"/>
              <a:gd name="connsiteY50" fmla="*/ 3226 h 10060"/>
              <a:gd name="connsiteX51" fmla="*/ 8951 w 10152"/>
              <a:gd name="connsiteY51" fmla="*/ 3282 h 10060"/>
              <a:gd name="connsiteX52" fmla="*/ 8736 w 10152"/>
              <a:gd name="connsiteY52" fmla="*/ 3335 h 10060"/>
              <a:gd name="connsiteX53" fmla="*/ 8557 w 10152"/>
              <a:gd name="connsiteY53" fmla="*/ 3395 h 10060"/>
              <a:gd name="connsiteX54" fmla="*/ 8396 w 10152"/>
              <a:gd name="connsiteY54" fmla="*/ 3462 h 10060"/>
              <a:gd name="connsiteX55" fmla="*/ 8270 w 10152"/>
              <a:gd name="connsiteY55" fmla="*/ 3539 h 10060"/>
              <a:gd name="connsiteX56" fmla="*/ 8181 w 10152"/>
              <a:gd name="connsiteY56" fmla="*/ 3626 h 10060"/>
              <a:gd name="connsiteX57" fmla="*/ 8163 w 10152"/>
              <a:gd name="connsiteY57" fmla="*/ 3726 h 10060"/>
              <a:gd name="connsiteX58" fmla="*/ 8181 w 10152"/>
              <a:gd name="connsiteY58" fmla="*/ 3826 h 10060"/>
              <a:gd name="connsiteX59" fmla="*/ 8270 w 10152"/>
              <a:gd name="connsiteY59" fmla="*/ 3914 h 10060"/>
              <a:gd name="connsiteX60" fmla="*/ 8396 w 10152"/>
              <a:gd name="connsiteY60" fmla="*/ 3990 h 10060"/>
              <a:gd name="connsiteX61" fmla="*/ 8557 w 10152"/>
              <a:gd name="connsiteY61" fmla="*/ 4057 h 10060"/>
              <a:gd name="connsiteX62" fmla="*/ 8736 w 10152"/>
              <a:gd name="connsiteY62" fmla="*/ 4117 h 10060"/>
              <a:gd name="connsiteX63" fmla="*/ 8951 w 10152"/>
              <a:gd name="connsiteY63" fmla="*/ 4170 h 10060"/>
              <a:gd name="connsiteX64" fmla="*/ 9166 w 10152"/>
              <a:gd name="connsiteY64" fmla="*/ 4226 h 10060"/>
              <a:gd name="connsiteX65" fmla="*/ 9381 w 10152"/>
              <a:gd name="connsiteY65" fmla="*/ 4282 h 10060"/>
              <a:gd name="connsiteX66" fmla="*/ 9561 w 10152"/>
              <a:gd name="connsiteY66" fmla="*/ 4335 h 10060"/>
              <a:gd name="connsiteX67" fmla="*/ 9740 w 10152"/>
              <a:gd name="connsiteY67" fmla="*/ 4395 h 10060"/>
              <a:gd name="connsiteX68" fmla="*/ 9919 w 10152"/>
              <a:gd name="connsiteY68" fmla="*/ 4462 h 10060"/>
              <a:gd name="connsiteX69" fmla="*/ 10044 w 10152"/>
              <a:gd name="connsiteY69" fmla="*/ 4539 h 10060"/>
              <a:gd name="connsiteX70" fmla="*/ 10116 w 10152"/>
              <a:gd name="connsiteY70" fmla="*/ 4626 h 10060"/>
              <a:gd name="connsiteX71" fmla="*/ 10152 w 10152"/>
              <a:gd name="connsiteY71" fmla="*/ 4724 h 10060"/>
              <a:gd name="connsiteX72" fmla="*/ 10116 w 10152"/>
              <a:gd name="connsiteY72" fmla="*/ 4826 h 10060"/>
              <a:gd name="connsiteX73" fmla="*/ 10044 w 10152"/>
              <a:gd name="connsiteY73" fmla="*/ 4914 h 10060"/>
              <a:gd name="connsiteX74" fmla="*/ 9919 w 10152"/>
              <a:gd name="connsiteY74" fmla="*/ 4990 h 10060"/>
              <a:gd name="connsiteX75" fmla="*/ 9740 w 10152"/>
              <a:gd name="connsiteY75" fmla="*/ 5057 h 10060"/>
              <a:gd name="connsiteX76" fmla="*/ 9561 w 10152"/>
              <a:gd name="connsiteY76" fmla="*/ 5117 h 10060"/>
              <a:gd name="connsiteX77" fmla="*/ 9381 w 10152"/>
              <a:gd name="connsiteY77" fmla="*/ 5170 h 10060"/>
              <a:gd name="connsiteX78" fmla="*/ 9166 w 10152"/>
              <a:gd name="connsiteY78" fmla="*/ 5226 h 10060"/>
              <a:gd name="connsiteX79" fmla="*/ 8951 w 10152"/>
              <a:gd name="connsiteY79" fmla="*/ 5282 h 10060"/>
              <a:gd name="connsiteX80" fmla="*/ 8736 w 10152"/>
              <a:gd name="connsiteY80" fmla="*/ 5335 h 10060"/>
              <a:gd name="connsiteX81" fmla="*/ 8557 w 10152"/>
              <a:gd name="connsiteY81" fmla="*/ 5395 h 10060"/>
              <a:gd name="connsiteX82" fmla="*/ 8396 w 10152"/>
              <a:gd name="connsiteY82" fmla="*/ 5462 h 10060"/>
              <a:gd name="connsiteX83" fmla="*/ 8270 w 10152"/>
              <a:gd name="connsiteY83" fmla="*/ 5539 h 10060"/>
              <a:gd name="connsiteX84" fmla="*/ 8181 w 10152"/>
              <a:gd name="connsiteY84" fmla="*/ 5626 h 10060"/>
              <a:gd name="connsiteX85" fmla="*/ 8163 w 10152"/>
              <a:gd name="connsiteY85" fmla="*/ 5726 h 10060"/>
              <a:gd name="connsiteX86" fmla="*/ 8181 w 10152"/>
              <a:gd name="connsiteY86" fmla="*/ 5826 h 10060"/>
              <a:gd name="connsiteX87" fmla="*/ 8270 w 10152"/>
              <a:gd name="connsiteY87" fmla="*/ 5914 h 10060"/>
              <a:gd name="connsiteX88" fmla="*/ 8396 w 10152"/>
              <a:gd name="connsiteY88" fmla="*/ 5990 h 10060"/>
              <a:gd name="connsiteX89" fmla="*/ 8557 w 10152"/>
              <a:gd name="connsiteY89" fmla="*/ 6057 h 10060"/>
              <a:gd name="connsiteX90" fmla="*/ 8736 w 10152"/>
              <a:gd name="connsiteY90" fmla="*/ 6117 h 10060"/>
              <a:gd name="connsiteX91" fmla="*/ 8951 w 10152"/>
              <a:gd name="connsiteY91" fmla="*/ 6170 h 10060"/>
              <a:gd name="connsiteX92" fmla="*/ 9381 w 10152"/>
              <a:gd name="connsiteY92" fmla="*/ 6282 h 10060"/>
              <a:gd name="connsiteX93" fmla="*/ 9561 w 10152"/>
              <a:gd name="connsiteY93" fmla="*/ 6335 h 10060"/>
              <a:gd name="connsiteX94" fmla="*/ 9740 w 10152"/>
              <a:gd name="connsiteY94" fmla="*/ 6395 h 10060"/>
              <a:gd name="connsiteX95" fmla="*/ 9919 w 10152"/>
              <a:gd name="connsiteY95" fmla="*/ 6462 h 10060"/>
              <a:gd name="connsiteX96" fmla="*/ 10044 w 10152"/>
              <a:gd name="connsiteY96" fmla="*/ 6539 h 10060"/>
              <a:gd name="connsiteX97" fmla="*/ 10116 w 10152"/>
              <a:gd name="connsiteY97" fmla="*/ 6626 h 10060"/>
              <a:gd name="connsiteX98" fmla="*/ 10152 w 10152"/>
              <a:gd name="connsiteY98" fmla="*/ 6726 h 10060"/>
              <a:gd name="connsiteX99" fmla="*/ 10116 w 10152"/>
              <a:gd name="connsiteY99" fmla="*/ 6826 h 10060"/>
              <a:gd name="connsiteX100" fmla="*/ 10044 w 10152"/>
              <a:gd name="connsiteY100" fmla="*/ 6914 h 10060"/>
              <a:gd name="connsiteX101" fmla="*/ 9919 w 10152"/>
              <a:gd name="connsiteY101" fmla="*/ 6990 h 10060"/>
              <a:gd name="connsiteX102" fmla="*/ 9740 w 10152"/>
              <a:gd name="connsiteY102" fmla="*/ 7057 h 10060"/>
              <a:gd name="connsiteX103" fmla="*/ 9561 w 10152"/>
              <a:gd name="connsiteY103" fmla="*/ 7117 h 10060"/>
              <a:gd name="connsiteX104" fmla="*/ 9381 w 10152"/>
              <a:gd name="connsiteY104" fmla="*/ 7170 h 10060"/>
              <a:gd name="connsiteX105" fmla="*/ 9166 w 10152"/>
              <a:gd name="connsiteY105" fmla="*/ 7226 h 10060"/>
              <a:gd name="connsiteX106" fmla="*/ 8951 w 10152"/>
              <a:gd name="connsiteY106" fmla="*/ 7282 h 10060"/>
              <a:gd name="connsiteX107" fmla="*/ 8736 w 10152"/>
              <a:gd name="connsiteY107" fmla="*/ 7335 h 10060"/>
              <a:gd name="connsiteX108" fmla="*/ 8557 w 10152"/>
              <a:gd name="connsiteY108" fmla="*/ 7395 h 10060"/>
              <a:gd name="connsiteX109" fmla="*/ 8396 w 10152"/>
              <a:gd name="connsiteY109" fmla="*/ 7462 h 10060"/>
              <a:gd name="connsiteX110" fmla="*/ 8270 w 10152"/>
              <a:gd name="connsiteY110" fmla="*/ 7539 h 10060"/>
              <a:gd name="connsiteX111" fmla="*/ 8181 w 10152"/>
              <a:gd name="connsiteY111" fmla="*/ 7626 h 10060"/>
              <a:gd name="connsiteX112" fmla="*/ 8163 w 10152"/>
              <a:gd name="connsiteY112" fmla="*/ 7726 h 10060"/>
              <a:gd name="connsiteX113" fmla="*/ 8181 w 10152"/>
              <a:gd name="connsiteY113" fmla="*/ 7826 h 10060"/>
              <a:gd name="connsiteX114" fmla="*/ 8270 w 10152"/>
              <a:gd name="connsiteY114" fmla="*/ 7914 h 10060"/>
              <a:gd name="connsiteX115" fmla="*/ 8396 w 10152"/>
              <a:gd name="connsiteY115" fmla="*/ 7990 h 10060"/>
              <a:gd name="connsiteX116" fmla="*/ 8557 w 10152"/>
              <a:gd name="connsiteY116" fmla="*/ 8057 h 10060"/>
              <a:gd name="connsiteX117" fmla="*/ 8736 w 10152"/>
              <a:gd name="connsiteY117" fmla="*/ 8117 h 10060"/>
              <a:gd name="connsiteX118" fmla="*/ 8951 w 10152"/>
              <a:gd name="connsiteY118" fmla="*/ 8170 h 10060"/>
              <a:gd name="connsiteX119" fmla="*/ 9166 w 10152"/>
              <a:gd name="connsiteY119" fmla="*/ 8226 h 10060"/>
              <a:gd name="connsiteX120" fmla="*/ 9381 w 10152"/>
              <a:gd name="connsiteY120" fmla="*/ 8282 h 10060"/>
              <a:gd name="connsiteX121" fmla="*/ 9561 w 10152"/>
              <a:gd name="connsiteY121" fmla="*/ 8335 h 10060"/>
              <a:gd name="connsiteX122" fmla="*/ 9740 w 10152"/>
              <a:gd name="connsiteY122" fmla="*/ 8395 h 10060"/>
              <a:gd name="connsiteX123" fmla="*/ 9919 w 10152"/>
              <a:gd name="connsiteY123" fmla="*/ 8462 h 10060"/>
              <a:gd name="connsiteX124" fmla="*/ 10044 w 10152"/>
              <a:gd name="connsiteY124" fmla="*/ 8539 h 10060"/>
              <a:gd name="connsiteX125" fmla="*/ 10116 w 10152"/>
              <a:gd name="connsiteY125" fmla="*/ 8626 h 10060"/>
              <a:gd name="connsiteX126" fmla="*/ 10152 w 10152"/>
              <a:gd name="connsiteY126" fmla="*/ 8726 h 10060"/>
              <a:gd name="connsiteX127" fmla="*/ 10116 w 10152"/>
              <a:gd name="connsiteY127" fmla="*/ 8826 h 10060"/>
              <a:gd name="connsiteX128" fmla="*/ 10044 w 10152"/>
              <a:gd name="connsiteY128" fmla="*/ 8914 h 10060"/>
              <a:gd name="connsiteX129" fmla="*/ 9919 w 10152"/>
              <a:gd name="connsiteY129" fmla="*/ 8990 h 10060"/>
              <a:gd name="connsiteX130" fmla="*/ 9740 w 10152"/>
              <a:gd name="connsiteY130" fmla="*/ 9057 h 10060"/>
              <a:gd name="connsiteX131" fmla="*/ 9561 w 10152"/>
              <a:gd name="connsiteY131" fmla="*/ 9117 h 10060"/>
              <a:gd name="connsiteX132" fmla="*/ 9381 w 10152"/>
              <a:gd name="connsiteY132" fmla="*/ 9170 h 10060"/>
              <a:gd name="connsiteX133" fmla="*/ 9166 w 10152"/>
              <a:gd name="connsiteY133" fmla="*/ 9226 h 10060"/>
              <a:gd name="connsiteX134" fmla="*/ 8951 w 10152"/>
              <a:gd name="connsiteY134" fmla="*/ 9282 h 10060"/>
              <a:gd name="connsiteX135" fmla="*/ 8736 w 10152"/>
              <a:gd name="connsiteY135" fmla="*/ 9335 h 10060"/>
              <a:gd name="connsiteX136" fmla="*/ 8557 w 10152"/>
              <a:gd name="connsiteY136" fmla="*/ 9395 h 10060"/>
              <a:gd name="connsiteX137" fmla="*/ 8396 w 10152"/>
              <a:gd name="connsiteY137" fmla="*/ 9462 h 10060"/>
              <a:gd name="connsiteX138" fmla="*/ 8270 w 10152"/>
              <a:gd name="connsiteY138" fmla="*/ 9539 h 10060"/>
              <a:gd name="connsiteX139" fmla="*/ 8181 w 10152"/>
              <a:gd name="connsiteY139" fmla="*/ 9626 h 10060"/>
              <a:gd name="connsiteX140" fmla="*/ 8163 w 10152"/>
              <a:gd name="connsiteY140" fmla="*/ 10046 h 10060"/>
              <a:gd name="connsiteX141" fmla="*/ 0 w 10152"/>
              <a:gd name="connsiteY141" fmla="*/ 10060 h 10060"/>
              <a:gd name="connsiteX142" fmla="*/ 152 w 10152"/>
              <a:gd name="connsiteY142" fmla="*/ 26 h 10060"/>
              <a:gd name="connsiteX0" fmla="*/ 152 w 10152"/>
              <a:gd name="connsiteY0" fmla="*/ 26 h 10060"/>
              <a:gd name="connsiteX1" fmla="*/ 6601 w 10152"/>
              <a:gd name="connsiteY1" fmla="*/ 23 h 10060"/>
              <a:gd name="connsiteX2" fmla="*/ 7743 w 10152"/>
              <a:gd name="connsiteY2" fmla="*/ 35 h 10060"/>
              <a:gd name="connsiteX3" fmla="*/ 8321 w 10152"/>
              <a:gd name="connsiteY3" fmla="*/ 12 h 10060"/>
              <a:gd name="connsiteX4" fmla="*/ 8415 w 10152"/>
              <a:gd name="connsiteY4" fmla="*/ 22 h 10060"/>
              <a:gd name="connsiteX5" fmla="*/ 8557 w 10152"/>
              <a:gd name="connsiteY5" fmla="*/ 57 h 10060"/>
              <a:gd name="connsiteX6" fmla="*/ 8736 w 10152"/>
              <a:gd name="connsiteY6" fmla="*/ 117 h 10060"/>
              <a:gd name="connsiteX7" fmla="*/ 8951 w 10152"/>
              <a:gd name="connsiteY7" fmla="*/ 170 h 10060"/>
              <a:gd name="connsiteX8" fmla="*/ 9166 w 10152"/>
              <a:gd name="connsiteY8" fmla="*/ 226 h 10060"/>
              <a:gd name="connsiteX9" fmla="*/ 9381 w 10152"/>
              <a:gd name="connsiteY9" fmla="*/ 282 h 10060"/>
              <a:gd name="connsiteX10" fmla="*/ 9561 w 10152"/>
              <a:gd name="connsiteY10" fmla="*/ 335 h 10060"/>
              <a:gd name="connsiteX11" fmla="*/ 9740 w 10152"/>
              <a:gd name="connsiteY11" fmla="*/ 395 h 10060"/>
              <a:gd name="connsiteX12" fmla="*/ 9919 w 10152"/>
              <a:gd name="connsiteY12" fmla="*/ 462 h 10060"/>
              <a:gd name="connsiteX13" fmla="*/ 10044 w 10152"/>
              <a:gd name="connsiteY13" fmla="*/ 539 h 10060"/>
              <a:gd name="connsiteX14" fmla="*/ 10116 w 10152"/>
              <a:gd name="connsiteY14" fmla="*/ 626 h 10060"/>
              <a:gd name="connsiteX15" fmla="*/ 10152 w 10152"/>
              <a:gd name="connsiteY15" fmla="*/ 726 h 10060"/>
              <a:gd name="connsiteX16" fmla="*/ 10116 w 10152"/>
              <a:gd name="connsiteY16" fmla="*/ 826 h 10060"/>
              <a:gd name="connsiteX17" fmla="*/ 10044 w 10152"/>
              <a:gd name="connsiteY17" fmla="*/ 914 h 10060"/>
              <a:gd name="connsiteX18" fmla="*/ 9919 w 10152"/>
              <a:gd name="connsiteY18" fmla="*/ 990 h 10060"/>
              <a:gd name="connsiteX19" fmla="*/ 9740 w 10152"/>
              <a:gd name="connsiteY19" fmla="*/ 1057 h 10060"/>
              <a:gd name="connsiteX20" fmla="*/ 9561 w 10152"/>
              <a:gd name="connsiteY20" fmla="*/ 1117 h 10060"/>
              <a:gd name="connsiteX21" fmla="*/ 9381 w 10152"/>
              <a:gd name="connsiteY21" fmla="*/ 1170 h 10060"/>
              <a:gd name="connsiteX22" fmla="*/ 9166 w 10152"/>
              <a:gd name="connsiteY22" fmla="*/ 1226 h 10060"/>
              <a:gd name="connsiteX23" fmla="*/ 8951 w 10152"/>
              <a:gd name="connsiteY23" fmla="*/ 1282 h 10060"/>
              <a:gd name="connsiteX24" fmla="*/ 8736 w 10152"/>
              <a:gd name="connsiteY24" fmla="*/ 1335 h 10060"/>
              <a:gd name="connsiteX25" fmla="*/ 8557 w 10152"/>
              <a:gd name="connsiteY25" fmla="*/ 1395 h 10060"/>
              <a:gd name="connsiteX26" fmla="*/ 8396 w 10152"/>
              <a:gd name="connsiteY26" fmla="*/ 1462 h 10060"/>
              <a:gd name="connsiteX27" fmla="*/ 8270 w 10152"/>
              <a:gd name="connsiteY27" fmla="*/ 1539 h 10060"/>
              <a:gd name="connsiteX28" fmla="*/ 8181 w 10152"/>
              <a:gd name="connsiteY28" fmla="*/ 1626 h 10060"/>
              <a:gd name="connsiteX29" fmla="*/ 8163 w 10152"/>
              <a:gd name="connsiteY29" fmla="*/ 1726 h 10060"/>
              <a:gd name="connsiteX30" fmla="*/ 8181 w 10152"/>
              <a:gd name="connsiteY30" fmla="*/ 1826 h 10060"/>
              <a:gd name="connsiteX31" fmla="*/ 8270 w 10152"/>
              <a:gd name="connsiteY31" fmla="*/ 1914 h 10060"/>
              <a:gd name="connsiteX32" fmla="*/ 8396 w 10152"/>
              <a:gd name="connsiteY32" fmla="*/ 1990 h 10060"/>
              <a:gd name="connsiteX33" fmla="*/ 8557 w 10152"/>
              <a:gd name="connsiteY33" fmla="*/ 2057 h 10060"/>
              <a:gd name="connsiteX34" fmla="*/ 8736 w 10152"/>
              <a:gd name="connsiteY34" fmla="*/ 2117 h 10060"/>
              <a:gd name="connsiteX35" fmla="*/ 8951 w 10152"/>
              <a:gd name="connsiteY35" fmla="*/ 2170 h 10060"/>
              <a:gd name="connsiteX36" fmla="*/ 9166 w 10152"/>
              <a:gd name="connsiteY36" fmla="*/ 2226 h 10060"/>
              <a:gd name="connsiteX37" fmla="*/ 9381 w 10152"/>
              <a:gd name="connsiteY37" fmla="*/ 2282 h 10060"/>
              <a:gd name="connsiteX38" fmla="*/ 9561 w 10152"/>
              <a:gd name="connsiteY38" fmla="*/ 2335 h 10060"/>
              <a:gd name="connsiteX39" fmla="*/ 9740 w 10152"/>
              <a:gd name="connsiteY39" fmla="*/ 2395 h 10060"/>
              <a:gd name="connsiteX40" fmla="*/ 9919 w 10152"/>
              <a:gd name="connsiteY40" fmla="*/ 2462 h 10060"/>
              <a:gd name="connsiteX41" fmla="*/ 10044 w 10152"/>
              <a:gd name="connsiteY41" fmla="*/ 2539 h 10060"/>
              <a:gd name="connsiteX42" fmla="*/ 10116 w 10152"/>
              <a:gd name="connsiteY42" fmla="*/ 2626 h 10060"/>
              <a:gd name="connsiteX43" fmla="*/ 10152 w 10152"/>
              <a:gd name="connsiteY43" fmla="*/ 2726 h 10060"/>
              <a:gd name="connsiteX44" fmla="*/ 10116 w 10152"/>
              <a:gd name="connsiteY44" fmla="*/ 2826 h 10060"/>
              <a:gd name="connsiteX45" fmla="*/ 10044 w 10152"/>
              <a:gd name="connsiteY45" fmla="*/ 2914 h 10060"/>
              <a:gd name="connsiteX46" fmla="*/ 9919 w 10152"/>
              <a:gd name="connsiteY46" fmla="*/ 2990 h 10060"/>
              <a:gd name="connsiteX47" fmla="*/ 9740 w 10152"/>
              <a:gd name="connsiteY47" fmla="*/ 3057 h 10060"/>
              <a:gd name="connsiteX48" fmla="*/ 9561 w 10152"/>
              <a:gd name="connsiteY48" fmla="*/ 3117 h 10060"/>
              <a:gd name="connsiteX49" fmla="*/ 9381 w 10152"/>
              <a:gd name="connsiteY49" fmla="*/ 3170 h 10060"/>
              <a:gd name="connsiteX50" fmla="*/ 9166 w 10152"/>
              <a:gd name="connsiteY50" fmla="*/ 3226 h 10060"/>
              <a:gd name="connsiteX51" fmla="*/ 8951 w 10152"/>
              <a:gd name="connsiteY51" fmla="*/ 3282 h 10060"/>
              <a:gd name="connsiteX52" fmla="*/ 8736 w 10152"/>
              <a:gd name="connsiteY52" fmla="*/ 3335 h 10060"/>
              <a:gd name="connsiteX53" fmla="*/ 8557 w 10152"/>
              <a:gd name="connsiteY53" fmla="*/ 3395 h 10060"/>
              <a:gd name="connsiteX54" fmla="*/ 8396 w 10152"/>
              <a:gd name="connsiteY54" fmla="*/ 3462 h 10060"/>
              <a:gd name="connsiteX55" fmla="*/ 8270 w 10152"/>
              <a:gd name="connsiteY55" fmla="*/ 3539 h 10060"/>
              <a:gd name="connsiteX56" fmla="*/ 8181 w 10152"/>
              <a:gd name="connsiteY56" fmla="*/ 3626 h 10060"/>
              <a:gd name="connsiteX57" fmla="*/ 8163 w 10152"/>
              <a:gd name="connsiteY57" fmla="*/ 3726 h 10060"/>
              <a:gd name="connsiteX58" fmla="*/ 8181 w 10152"/>
              <a:gd name="connsiteY58" fmla="*/ 3826 h 10060"/>
              <a:gd name="connsiteX59" fmla="*/ 8270 w 10152"/>
              <a:gd name="connsiteY59" fmla="*/ 3914 h 10060"/>
              <a:gd name="connsiteX60" fmla="*/ 8396 w 10152"/>
              <a:gd name="connsiteY60" fmla="*/ 3990 h 10060"/>
              <a:gd name="connsiteX61" fmla="*/ 8557 w 10152"/>
              <a:gd name="connsiteY61" fmla="*/ 4057 h 10060"/>
              <a:gd name="connsiteX62" fmla="*/ 8736 w 10152"/>
              <a:gd name="connsiteY62" fmla="*/ 4117 h 10060"/>
              <a:gd name="connsiteX63" fmla="*/ 8951 w 10152"/>
              <a:gd name="connsiteY63" fmla="*/ 4170 h 10060"/>
              <a:gd name="connsiteX64" fmla="*/ 9166 w 10152"/>
              <a:gd name="connsiteY64" fmla="*/ 4226 h 10060"/>
              <a:gd name="connsiteX65" fmla="*/ 9381 w 10152"/>
              <a:gd name="connsiteY65" fmla="*/ 4282 h 10060"/>
              <a:gd name="connsiteX66" fmla="*/ 9561 w 10152"/>
              <a:gd name="connsiteY66" fmla="*/ 4335 h 10060"/>
              <a:gd name="connsiteX67" fmla="*/ 9740 w 10152"/>
              <a:gd name="connsiteY67" fmla="*/ 4395 h 10060"/>
              <a:gd name="connsiteX68" fmla="*/ 9919 w 10152"/>
              <a:gd name="connsiteY68" fmla="*/ 4462 h 10060"/>
              <a:gd name="connsiteX69" fmla="*/ 10044 w 10152"/>
              <a:gd name="connsiteY69" fmla="*/ 4539 h 10060"/>
              <a:gd name="connsiteX70" fmla="*/ 10116 w 10152"/>
              <a:gd name="connsiteY70" fmla="*/ 4626 h 10060"/>
              <a:gd name="connsiteX71" fmla="*/ 10152 w 10152"/>
              <a:gd name="connsiteY71" fmla="*/ 4724 h 10060"/>
              <a:gd name="connsiteX72" fmla="*/ 10116 w 10152"/>
              <a:gd name="connsiteY72" fmla="*/ 4826 h 10060"/>
              <a:gd name="connsiteX73" fmla="*/ 10044 w 10152"/>
              <a:gd name="connsiteY73" fmla="*/ 4914 h 10060"/>
              <a:gd name="connsiteX74" fmla="*/ 9919 w 10152"/>
              <a:gd name="connsiteY74" fmla="*/ 4990 h 10060"/>
              <a:gd name="connsiteX75" fmla="*/ 9740 w 10152"/>
              <a:gd name="connsiteY75" fmla="*/ 5057 h 10060"/>
              <a:gd name="connsiteX76" fmla="*/ 9561 w 10152"/>
              <a:gd name="connsiteY76" fmla="*/ 5117 h 10060"/>
              <a:gd name="connsiteX77" fmla="*/ 9381 w 10152"/>
              <a:gd name="connsiteY77" fmla="*/ 5170 h 10060"/>
              <a:gd name="connsiteX78" fmla="*/ 9166 w 10152"/>
              <a:gd name="connsiteY78" fmla="*/ 5226 h 10060"/>
              <a:gd name="connsiteX79" fmla="*/ 8951 w 10152"/>
              <a:gd name="connsiteY79" fmla="*/ 5282 h 10060"/>
              <a:gd name="connsiteX80" fmla="*/ 8736 w 10152"/>
              <a:gd name="connsiteY80" fmla="*/ 5335 h 10060"/>
              <a:gd name="connsiteX81" fmla="*/ 8557 w 10152"/>
              <a:gd name="connsiteY81" fmla="*/ 5395 h 10060"/>
              <a:gd name="connsiteX82" fmla="*/ 8396 w 10152"/>
              <a:gd name="connsiteY82" fmla="*/ 5462 h 10060"/>
              <a:gd name="connsiteX83" fmla="*/ 8270 w 10152"/>
              <a:gd name="connsiteY83" fmla="*/ 5539 h 10060"/>
              <a:gd name="connsiteX84" fmla="*/ 8181 w 10152"/>
              <a:gd name="connsiteY84" fmla="*/ 5626 h 10060"/>
              <a:gd name="connsiteX85" fmla="*/ 8163 w 10152"/>
              <a:gd name="connsiteY85" fmla="*/ 5726 h 10060"/>
              <a:gd name="connsiteX86" fmla="*/ 8181 w 10152"/>
              <a:gd name="connsiteY86" fmla="*/ 5826 h 10060"/>
              <a:gd name="connsiteX87" fmla="*/ 8270 w 10152"/>
              <a:gd name="connsiteY87" fmla="*/ 5914 h 10060"/>
              <a:gd name="connsiteX88" fmla="*/ 8396 w 10152"/>
              <a:gd name="connsiteY88" fmla="*/ 5990 h 10060"/>
              <a:gd name="connsiteX89" fmla="*/ 8557 w 10152"/>
              <a:gd name="connsiteY89" fmla="*/ 6057 h 10060"/>
              <a:gd name="connsiteX90" fmla="*/ 8736 w 10152"/>
              <a:gd name="connsiteY90" fmla="*/ 6117 h 10060"/>
              <a:gd name="connsiteX91" fmla="*/ 8951 w 10152"/>
              <a:gd name="connsiteY91" fmla="*/ 6170 h 10060"/>
              <a:gd name="connsiteX92" fmla="*/ 9381 w 10152"/>
              <a:gd name="connsiteY92" fmla="*/ 6282 h 10060"/>
              <a:gd name="connsiteX93" fmla="*/ 9561 w 10152"/>
              <a:gd name="connsiteY93" fmla="*/ 6335 h 10060"/>
              <a:gd name="connsiteX94" fmla="*/ 9740 w 10152"/>
              <a:gd name="connsiteY94" fmla="*/ 6395 h 10060"/>
              <a:gd name="connsiteX95" fmla="*/ 9919 w 10152"/>
              <a:gd name="connsiteY95" fmla="*/ 6462 h 10060"/>
              <a:gd name="connsiteX96" fmla="*/ 10044 w 10152"/>
              <a:gd name="connsiteY96" fmla="*/ 6539 h 10060"/>
              <a:gd name="connsiteX97" fmla="*/ 10116 w 10152"/>
              <a:gd name="connsiteY97" fmla="*/ 6626 h 10060"/>
              <a:gd name="connsiteX98" fmla="*/ 10152 w 10152"/>
              <a:gd name="connsiteY98" fmla="*/ 6726 h 10060"/>
              <a:gd name="connsiteX99" fmla="*/ 10116 w 10152"/>
              <a:gd name="connsiteY99" fmla="*/ 6826 h 10060"/>
              <a:gd name="connsiteX100" fmla="*/ 10044 w 10152"/>
              <a:gd name="connsiteY100" fmla="*/ 6914 h 10060"/>
              <a:gd name="connsiteX101" fmla="*/ 9919 w 10152"/>
              <a:gd name="connsiteY101" fmla="*/ 6990 h 10060"/>
              <a:gd name="connsiteX102" fmla="*/ 9740 w 10152"/>
              <a:gd name="connsiteY102" fmla="*/ 7057 h 10060"/>
              <a:gd name="connsiteX103" fmla="*/ 9561 w 10152"/>
              <a:gd name="connsiteY103" fmla="*/ 7117 h 10060"/>
              <a:gd name="connsiteX104" fmla="*/ 9381 w 10152"/>
              <a:gd name="connsiteY104" fmla="*/ 7170 h 10060"/>
              <a:gd name="connsiteX105" fmla="*/ 9166 w 10152"/>
              <a:gd name="connsiteY105" fmla="*/ 7226 h 10060"/>
              <a:gd name="connsiteX106" fmla="*/ 8951 w 10152"/>
              <a:gd name="connsiteY106" fmla="*/ 7282 h 10060"/>
              <a:gd name="connsiteX107" fmla="*/ 8736 w 10152"/>
              <a:gd name="connsiteY107" fmla="*/ 7335 h 10060"/>
              <a:gd name="connsiteX108" fmla="*/ 8557 w 10152"/>
              <a:gd name="connsiteY108" fmla="*/ 7395 h 10060"/>
              <a:gd name="connsiteX109" fmla="*/ 8396 w 10152"/>
              <a:gd name="connsiteY109" fmla="*/ 7462 h 10060"/>
              <a:gd name="connsiteX110" fmla="*/ 8270 w 10152"/>
              <a:gd name="connsiteY110" fmla="*/ 7539 h 10060"/>
              <a:gd name="connsiteX111" fmla="*/ 8181 w 10152"/>
              <a:gd name="connsiteY111" fmla="*/ 7626 h 10060"/>
              <a:gd name="connsiteX112" fmla="*/ 8163 w 10152"/>
              <a:gd name="connsiteY112" fmla="*/ 7726 h 10060"/>
              <a:gd name="connsiteX113" fmla="*/ 8181 w 10152"/>
              <a:gd name="connsiteY113" fmla="*/ 7826 h 10060"/>
              <a:gd name="connsiteX114" fmla="*/ 8270 w 10152"/>
              <a:gd name="connsiteY114" fmla="*/ 7914 h 10060"/>
              <a:gd name="connsiteX115" fmla="*/ 8396 w 10152"/>
              <a:gd name="connsiteY115" fmla="*/ 7990 h 10060"/>
              <a:gd name="connsiteX116" fmla="*/ 8557 w 10152"/>
              <a:gd name="connsiteY116" fmla="*/ 8057 h 10060"/>
              <a:gd name="connsiteX117" fmla="*/ 8736 w 10152"/>
              <a:gd name="connsiteY117" fmla="*/ 8117 h 10060"/>
              <a:gd name="connsiteX118" fmla="*/ 8951 w 10152"/>
              <a:gd name="connsiteY118" fmla="*/ 8170 h 10060"/>
              <a:gd name="connsiteX119" fmla="*/ 9166 w 10152"/>
              <a:gd name="connsiteY119" fmla="*/ 8226 h 10060"/>
              <a:gd name="connsiteX120" fmla="*/ 9381 w 10152"/>
              <a:gd name="connsiteY120" fmla="*/ 8282 h 10060"/>
              <a:gd name="connsiteX121" fmla="*/ 9561 w 10152"/>
              <a:gd name="connsiteY121" fmla="*/ 8335 h 10060"/>
              <a:gd name="connsiteX122" fmla="*/ 9740 w 10152"/>
              <a:gd name="connsiteY122" fmla="*/ 8395 h 10060"/>
              <a:gd name="connsiteX123" fmla="*/ 9919 w 10152"/>
              <a:gd name="connsiteY123" fmla="*/ 8462 h 10060"/>
              <a:gd name="connsiteX124" fmla="*/ 10044 w 10152"/>
              <a:gd name="connsiteY124" fmla="*/ 8539 h 10060"/>
              <a:gd name="connsiteX125" fmla="*/ 10116 w 10152"/>
              <a:gd name="connsiteY125" fmla="*/ 8626 h 10060"/>
              <a:gd name="connsiteX126" fmla="*/ 10152 w 10152"/>
              <a:gd name="connsiteY126" fmla="*/ 8726 h 10060"/>
              <a:gd name="connsiteX127" fmla="*/ 10116 w 10152"/>
              <a:gd name="connsiteY127" fmla="*/ 8826 h 10060"/>
              <a:gd name="connsiteX128" fmla="*/ 10044 w 10152"/>
              <a:gd name="connsiteY128" fmla="*/ 8914 h 10060"/>
              <a:gd name="connsiteX129" fmla="*/ 9919 w 10152"/>
              <a:gd name="connsiteY129" fmla="*/ 8990 h 10060"/>
              <a:gd name="connsiteX130" fmla="*/ 9740 w 10152"/>
              <a:gd name="connsiteY130" fmla="*/ 9057 h 10060"/>
              <a:gd name="connsiteX131" fmla="*/ 9561 w 10152"/>
              <a:gd name="connsiteY131" fmla="*/ 9117 h 10060"/>
              <a:gd name="connsiteX132" fmla="*/ 9381 w 10152"/>
              <a:gd name="connsiteY132" fmla="*/ 9170 h 10060"/>
              <a:gd name="connsiteX133" fmla="*/ 9166 w 10152"/>
              <a:gd name="connsiteY133" fmla="*/ 9226 h 10060"/>
              <a:gd name="connsiteX134" fmla="*/ 8951 w 10152"/>
              <a:gd name="connsiteY134" fmla="*/ 9282 h 10060"/>
              <a:gd name="connsiteX135" fmla="*/ 8736 w 10152"/>
              <a:gd name="connsiteY135" fmla="*/ 9335 h 10060"/>
              <a:gd name="connsiteX136" fmla="*/ 8557 w 10152"/>
              <a:gd name="connsiteY136" fmla="*/ 9395 h 10060"/>
              <a:gd name="connsiteX137" fmla="*/ 8396 w 10152"/>
              <a:gd name="connsiteY137" fmla="*/ 9462 h 10060"/>
              <a:gd name="connsiteX138" fmla="*/ 8270 w 10152"/>
              <a:gd name="connsiteY138" fmla="*/ 9539 h 10060"/>
              <a:gd name="connsiteX139" fmla="*/ 8181 w 10152"/>
              <a:gd name="connsiteY139" fmla="*/ 9626 h 10060"/>
              <a:gd name="connsiteX140" fmla="*/ 8163 w 10152"/>
              <a:gd name="connsiteY140" fmla="*/ 10046 h 10060"/>
              <a:gd name="connsiteX141" fmla="*/ 0 w 10152"/>
              <a:gd name="connsiteY141" fmla="*/ 10060 h 10060"/>
              <a:gd name="connsiteX142" fmla="*/ 152 w 10152"/>
              <a:gd name="connsiteY142" fmla="*/ 26 h 10060"/>
              <a:gd name="connsiteX0" fmla="*/ 152 w 10152"/>
              <a:gd name="connsiteY0" fmla="*/ 25 h 10059"/>
              <a:gd name="connsiteX1" fmla="*/ 6601 w 10152"/>
              <a:gd name="connsiteY1" fmla="*/ 22 h 10059"/>
              <a:gd name="connsiteX2" fmla="*/ 7743 w 10152"/>
              <a:gd name="connsiteY2" fmla="*/ 34 h 10059"/>
              <a:gd name="connsiteX3" fmla="*/ 8321 w 10152"/>
              <a:gd name="connsiteY3" fmla="*/ 11 h 10059"/>
              <a:gd name="connsiteX4" fmla="*/ 8415 w 10152"/>
              <a:gd name="connsiteY4" fmla="*/ 21 h 10059"/>
              <a:gd name="connsiteX5" fmla="*/ 8557 w 10152"/>
              <a:gd name="connsiteY5" fmla="*/ 56 h 10059"/>
              <a:gd name="connsiteX6" fmla="*/ 8736 w 10152"/>
              <a:gd name="connsiteY6" fmla="*/ 116 h 10059"/>
              <a:gd name="connsiteX7" fmla="*/ 8951 w 10152"/>
              <a:gd name="connsiteY7" fmla="*/ 169 h 10059"/>
              <a:gd name="connsiteX8" fmla="*/ 9166 w 10152"/>
              <a:gd name="connsiteY8" fmla="*/ 225 h 10059"/>
              <a:gd name="connsiteX9" fmla="*/ 9381 w 10152"/>
              <a:gd name="connsiteY9" fmla="*/ 281 h 10059"/>
              <a:gd name="connsiteX10" fmla="*/ 9561 w 10152"/>
              <a:gd name="connsiteY10" fmla="*/ 334 h 10059"/>
              <a:gd name="connsiteX11" fmla="*/ 9740 w 10152"/>
              <a:gd name="connsiteY11" fmla="*/ 394 h 10059"/>
              <a:gd name="connsiteX12" fmla="*/ 9919 w 10152"/>
              <a:gd name="connsiteY12" fmla="*/ 461 h 10059"/>
              <a:gd name="connsiteX13" fmla="*/ 10044 w 10152"/>
              <a:gd name="connsiteY13" fmla="*/ 538 h 10059"/>
              <a:gd name="connsiteX14" fmla="*/ 10116 w 10152"/>
              <a:gd name="connsiteY14" fmla="*/ 625 h 10059"/>
              <a:gd name="connsiteX15" fmla="*/ 10152 w 10152"/>
              <a:gd name="connsiteY15" fmla="*/ 725 h 10059"/>
              <a:gd name="connsiteX16" fmla="*/ 10116 w 10152"/>
              <a:gd name="connsiteY16" fmla="*/ 825 h 10059"/>
              <a:gd name="connsiteX17" fmla="*/ 10044 w 10152"/>
              <a:gd name="connsiteY17" fmla="*/ 913 h 10059"/>
              <a:gd name="connsiteX18" fmla="*/ 9919 w 10152"/>
              <a:gd name="connsiteY18" fmla="*/ 989 h 10059"/>
              <a:gd name="connsiteX19" fmla="*/ 9740 w 10152"/>
              <a:gd name="connsiteY19" fmla="*/ 1056 h 10059"/>
              <a:gd name="connsiteX20" fmla="*/ 9561 w 10152"/>
              <a:gd name="connsiteY20" fmla="*/ 1116 h 10059"/>
              <a:gd name="connsiteX21" fmla="*/ 9381 w 10152"/>
              <a:gd name="connsiteY21" fmla="*/ 1169 h 10059"/>
              <a:gd name="connsiteX22" fmla="*/ 9166 w 10152"/>
              <a:gd name="connsiteY22" fmla="*/ 1225 h 10059"/>
              <a:gd name="connsiteX23" fmla="*/ 8951 w 10152"/>
              <a:gd name="connsiteY23" fmla="*/ 1281 h 10059"/>
              <a:gd name="connsiteX24" fmla="*/ 8736 w 10152"/>
              <a:gd name="connsiteY24" fmla="*/ 1334 h 10059"/>
              <a:gd name="connsiteX25" fmla="*/ 8557 w 10152"/>
              <a:gd name="connsiteY25" fmla="*/ 1394 h 10059"/>
              <a:gd name="connsiteX26" fmla="*/ 8396 w 10152"/>
              <a:gd name="connsiteY26" fmla="*/ 1461 h 10059"/>
              <a:gd name="connsiteX27" fmla="*/ 8270 w 10152"/>
              <a:gd name="connsiteY27" fmla="*/ 1538 h 10059"/>
              <a:gd name="connsiteX28" fmla="*/ 8181 w 10152"/>
              <a:gd name="connsiteY28" fmla="*/ 1625 h 10059"/>
              <a:gd name="connsiteX29" fmla="*/ 8163 w 10152"/>
              <a:gd name="connsiteY29" fmla="*/ 1725 h 10059"/>
              <a:gd name="connsiteX30" fmla="*/ 8181 w 10152"/>
              <a:gd name="connsiteY30" fmla="*/ 1825 h 10059"/>
              <a:gd name="connsiteX31" fmla="*/ 8270 w 10152"/>
              <a:gd name="connsiteY31" fmla="*/ 1913 h 10059"/>
              <a:gd name="connsiteX32" fmla="*/ 8396 w 10152"/>
              <a:gd name="connsiteY32" fmla="*/ 1989 h 10059"/>
              <a:gd name="connsiteX33" fmla="*/ 8557 w 10152"/>
              <a:gd name="connsiteY33" fmla="*/ 2056 h 10059"/>
              <a:gd name="connsiteX34" fmla="*/ 8736 w 10152"/>
              <a:gd name="connsiteY34" fmla="*/ 2116 h 10059"/>
              <a:gd name="connsiteX35" fmla="*/ 8951 w 10152"/>
              <a:gd name="connsiteY35" fmla="*/ 2169 h 10059"/>
              <a:gd name="connsiteX36" fmla="*/ 9166 w 10152"/>
              <a:gd name="connsiteY36" fmla="*/ 2225 h 10059"/>
              <a:gd name="connsiteX37" fmla="*/ 9381 w 10152"/>
              <a:gd name="connsiteY37" fmla="*/ 2281 h 10059"/>
              <a:gd name="connsiteX38" fmla="*/ 9561 w 10152"/>
              <a:gd name="connsiteY38" fmla="*/ 2334 h 10059"/>
              <a:gd name="connsiteX39" fmla="*/ 9740 w 10152"/>
              <a:gd name="connsiteY39" fmla="*/ 2394 h 10059"/>
              <a:gd name="connsiteX40" fmla="*/ 9919 w 10152"/>
              <a:gd name="connsiteY40" fmla="*/ 2461 h 10059"/>
              <a:gd name="connsiteX41" fmla="*/ 10044 w 10152"/>
              <a:gd name="connsiteY41" fmla="*/ 2538 h 10059"/>
              <a:gd name="connsiteX42" fmla="*/ 10116 w 10152"/>
              <a:gd name="connsiteY42" fmla="*/ 2625 h 10059"/>
              <a:gd name="connsiteX43" fmla="*/ 10152 w 10152"/>
              <a:gd name="connsiteY43" fmla="*/ 2725 h 10059"/>
              <a:gd name="connsiteX44" fmla="*/ 10116 w 10152"/>
              <a:gd name="connsiteY44" fmla="*/ 2825 h 10059"/>
              <a:gd name="connsiteX45" fmla="*/ 10044 w 10152"/>
              <a:gd name="connsiteY45" fmla="*/ 2913 h 10059"/>
              <a:gd name="connsiteX46" fmla="*/ 9919 w 10152"/>
              <a:gd name="connsiteY46" fmla="*/ 2989 h 10059"/>
              <a:gd name="connsiteX47" fmla="*/ 9740 w 10152"/>
              <a:gd name="connsiteY47" fmla="*/ 3056 h 10059"/>
              <a:gd name="connsiteX48" fmla="*/ 9561 w 10152"/>
              <a:gd name="connsiteY48" fmla="*/ 3116 h 10059"/>
              <a:gd name="connsiteX49" fmla="*/ 9381 w 10152"/>
              <a:gd name="connsiteY49" fmla="*/ 3169 h 10059"/>
              <a:gd name="connsiteX50" fmla="*/ 9166 w 10152"/>
              <a:gd name="connsiteY50" fmla="*/ 3225 h 10059"/>
              <a:gd name="connsiteX51" fmla="*/ 8951 w 10152"/>
              <a:gd name="connsiteY51" fmla="*/ 3281 h 10059"/>
              <a:gd name="connsiteX52" fmla="*/ 8736 w 10152"/>
              <a:gd name="connsiteY52" fmla="*/ 3334 h 10059"/>
              <a:gd name="connsiteX53" fmla="*/ 8557 w 10152"/>
              <a:gd name="connsiteY53" fmla="*/ 3394 h 10059"/>
              <a:gd name="connsiteX54" fmla="*/ 8396 w 10152"/>
              <a:gd name="connsiteY54" fmla="*/ 3461 h 10059"/>
              <a:gd name="connsiteX55" fmla="*/ 8270 w 10152"/>
              <a:gd name="connsiteY55" fmla="*/ 3538 h 10059"/>
              <a:gd name="connsiteX56" fmla="*/ 8181 w 10152"/>
              <a:gd name="connsiteY56" fmla="*/ 3625 h 10059"/>
              <a:gd name="connsiteX57" fmla="*/ 8163 w 10152"/>
              <a:gd name="connsiteY57" fmla="*/ 3725 h 10059"/>
              <a:gd name="connsiteX58" fmla="*/ 8181 w 10152"/>
              <a:gd name="connsiteY58" fmla="*/ 3825 h 10059"/>
              <a:gd name="connsiteX59" fmla="*/ 8270 w 10152"/>
              <a:gd name="connsiteY59" fmla="*/ 3913 h 10059"/>
              <a:gd name="connsiteX60" fmla="*/ 8396 w 10152"/>
              <a:gd name="connsiteY60" fmla="*/ 3989 h 10059"/>
              <a:gd name="connsiteX61" fmla="*/ 8557 w 10152"/>
              <a:gd name="connsiteY61" fmla="*/ 4056 h 10059"/>
              <a:gd name="connsiteX62" fmla="*/ 8736 w 10152"/>
              <a:gd name="connsiteY62" fmla="*/ 4116 h 10059"/>
              <a:gd name="connsiteX63" fmla="*/ 8951 w 10152"/>
              <a:gd name="connsiteY63" fmla="*/ 4169 h 10059"/>
              <a:gd name="connsiteX64" fmla="*/ 9166 w 10152"/>
              <a:gd name="connsiteY64" fmla="*/ 4225 h 10059"/>
              <a:gd name="connsiteX65" fmla="*/ 9381 w 10152"/>
              <a:gd name="connsiteY65" fmla="*/ 4281 h 10059"/>
              <a:gd name="connsiteX66" fmla="*/ 9561 w 10152"/>
              <a:gd name="connsiteY66" fmla="*/ 4334 h 10059"/>
              <a:gd name="connsiteX67" fmla="*/ 9740 w 10152"/>
              <a:gd name="connsiteY67" fmla="*/ 4394 h 10059"/>
              <a:gd name="connsiteX68" fmla="*/ 9919 w 10152"/>
              <a:gd name="connsiteY68" fmla="*/ 4461 h 10059"/>
              <a:gd name="connsiteX69" fmla="*/ 10044 w 10152"/>
              <a:gd name="connsiteY69" fmla="*/ 4538 h 10059"/>
              <a:gd name="connsiteX70" fmla="*/ 10116 w 10152"/>
              <a:gd name="connsiteY70" fmla="*/ 4625 h 10059"/>
              <a:gd name="connsiteX71" fmla="*/ 10152 w 10152"/>
              <a:gd name="connsiteY71" fmla="*/ 4723 h 10059"/>
              <a:gd name="connsiteX72" fmla="*/ 10116 w 10152"/>
              <a:gd name="connsiteY72" fmla="*/ 4825 h 10059"/>
              <a:gd name="connsiteX73" fmla="*/ 10044 w 10152"/>
              <a:gd name="connsiteY73" fmla="*/ 4913 h 10059"/>
              <a:gd name="connsiteX74" fmla="*/ 9919 w 10152"/>
              <a:gd name="connsiteY74" fmla="*/ 4989 h 10059"/>
              <a:gd name="connsiteX75" fmla="*/ 9740 w 10152"/>
              <a:gd name="connsiteY75" fmla="*/ 5056 h 10059"/>
              <a:gd name="connsiteX76" fmla="*/ 9561 w 10152"/>
              <a:gd name="connsiteY76" fmla="*/ 5116 h 10059"/>
              <a:gd name="connsiteX77" fmla="*/ 9381 w 10152"/>
              <a:gd name="connsiteY77" fmla="*/ 5169 h 10059"/>
              <a:gd name="connsiteX78" fmla="*/ 9166 w 10152"/>
              <a:gd name="connsiteY78" fmla="*/ 5225 h 10059"/>
              <a:gd name="connsiteX79" fmla="*/ 8951 w 10152"/>
              <a:gd name="connsiteY79" fmla="*/ 5281 h 10059"/>
              <a:gd name="connsiteX80" fmla="*/ 8736 w 10152"/>
              <a:gd name="connsiteY80" fmla="*/ 5334 h 10059"/>
              <a:gd name="connsiteX81" fmla="*/ 8557 w 10152"/>
              <a:gd name="connsiteY81" fmla="*/ 5394 h 10059"/>
              <a:gd name="connsiteX82" fmla="*/ 8396 w 10152"/>
              <a:gd name="connsiteY82" fmla="*/ 5461 h 10059"/>
              <a:gd name="connsiteX83" fmla="*/ 8270 w 10152"/>
              <a:gd name="connsiteY83" fmla="*/ 5538 h 10059"/>
              <a:gd name="connsiteX84" fmla="*/ 8181 w 10152"/>
              <a:gd name="connsiteY84" fmla="*/ 5625 h 10059"/>
              <a:gd name="connsiteX85" fmla="*/ 8163 w 10152"/>
              <a:gd name="connsiteY85" fmla="*/ 5725 h 10059"/>
              <a:gd name="connsiteX86" fmla="*/ 8181 w 10152"/>
              <a:gd name="connsiteY86" fmla="*/ 5825 h 10059"/>
              <a:gd name="connsiteX87" fmla="*/ 8270 w 10152"/>
              <a:gd name="connsiteY87" fmla="*/ 5913 h 10059"/>
              <a:gd name="connsiteX88" fmla="*/ 8396 w 10152"/>
              <a:gd name="connsiteY88" fmla="*/ 5989 h 10059"/>
              <a:gd name="connsiteX89" fmla="*/ 8557 w 10152"/>
              <a:gd name="connsiteY89" fmla="*/ 6056 h 10059"/>
              <a:gd name="connsiteX90" fmla="*/ 8736 w 10152"/>
              <a:gd name="connsiteY90" fmla="*/ 6116 h 10059"/>
              <a:gd name="connsiteX91" fmla="*/ 8951 w 10152"/>
              <a:gd name="connsiteY91" fmla="*/ 6169 h 10059"/>
              <a:gd name="connsiteX92" fmla="*/ 9381 w 10152"/>
              <a:gd name="connsiteY92" fmla="*/ 6281 h 10059"/>
              <a:gd name="connsiteX93" fmla="*/ 9561 w 10152"/>
              <a:gd name="connsiteY93" fmla="*/ 6334 h 10059"/>
              <a:gd name="connsiteX94" fmla="*/ 9740 w 10152"/>
              <a:gd name="connsiteY94" fmla="*/ 6394 h 10059"/>
              <a:gd name="connsiteX95" fmla="*/ 9919 w 10152"/>
              <a:gd name="connsiteY95" fmla="*/ 6461 h 10059"/>
              <a:gd name="connsiteX96" fmla="*/ 10044 w 10152"/>
              <a:gd name="connsiteY96" fmla="*/ 6538 h 10059"/>
              <a:gd name="connsiteX97" fmla="*/ 10116 w 10152"/>
              <a:gd name="connsiteY97" fmla="*/ 6625 h 10059"/>
              <a:gd name="connsiteX98" fmla="*/ 10152 w 10152"/>
              <a:gd name="connsiteY98" fmla="*/ 6725 h 10059"/>
              <a:gd name="connsiteX99" fmla="*/ 10116 w 10152"/>
              <a:gd name="connsiteY99" fmla="*/ 6825 h 10059"/>
              <a:gd name="connsiteX100" fmla="*/ 10044 w 10152"/>
              <a:gd name="connsiteY100" fmla="*/ 6913 h 10059"/>
              <a:gd name="connsiteX101" fmla="*/ 9919 w 10152"/>
              <a:gd name="connsiteY101" fmla="*/ 6989 h 10059"/>
              <a:gd name="connsiteX102" fmla="*/ 9740 w 10152"/>
              <a:gd name="connsiteY102" fmla="*/ 7056 h 10059"/>
              <a:gd name="connsiteX103" fmla="*/ 9561 w 10152"/>
              <a:gd name="connsiteY103" fmla="*/ 7116 h 10059"/>
              <a:gd name="connsiteX104" fmla="*/ 9381 w 10152"/>
              <a:gd name="connsiteY104" fmla="*/ 7169 h 10059"/>
              <a:gd name="connsiteX105" fmla="*/ 9166 w 10152"/>
              <a:gd name="connsiteY105" fmla="*/ 7225 h 10059"/>
              <a:gd name="connsiteX106" fmla="*/ 8951 w 10152"/>
              <a:gd name="connsiteY106" fmla="*/ 7281 h 10059"/>
              <a:gd name="connsiteX107" fmla="*/ 8736 w 10152"/>
              <a:gd name="connsiteY107" fmla="*/ 7334 h 10059"/>
              <a:gd name="connsiteX108" fmla="*/ 8557 w 10152"/>
              <a:gd name="connsiteY108" fmla="*/ 7394 h 10059"/>
              <a:gd name="connsiteX109" fmla="*/ 8396 w 10152"/>
              <a:gd name="connsiteY109" fmla="*/ 7461 h 10059"/>
              <a:gd name="connsiteX110" fmla="*/ 8270 w 10152"/>
              <a:gd name="connsiteY110" fmla="*/ 7538 h 10059"/>
              <a:gd name="connsiteX111" fmla="*/ 8181 w 10152"/>
              <a:gd name="connsiteY111" fmla="*/ 7625 h 10059"/>
              <a:gd name="connsiteX112" fmla="*/ 8163 w 10152"/>
              <a:gd name="connsiteY112" fmla="*/ 7725 h 10059"/>
              <a:gd name="connsiteX113" fmla="*/ 8181 w 10152"/>
              <a:gd name="connsiteY113" fmla="*/ 7825 h 10059"/>
              <a:gd name="connsiteX114" fmla="*/ 8270 w 10152"/>
              <a:gd name="connsiteY114" fmla="*/ 7913 h 10059"/>
              <a:gd name="connsiteX115" fmla="*/ 8396 w 10152"/>
              <a:gd name="connsiteY115" fmla="*/ 7989 h 10059"/>
              <a:gd name="connsiteX116" fmla="*/ 8557 w 10152"/>
              <a:gd name="connsiteY116" fmla="*/ 8056 h 10059"/>
              <a:gd name="connsiteX117" fmla="*/ 8736 w 10152"/>
              <a:gd name="connsiteY117" fmla="*/ 8116 h 10059"/>
              <a:gd name="connsiteX118" fmla="*/ 8951 w 10152"/>
              <a:gd name="connsiteY118" fmla="*/ 8169 h 10059"/>
              <a:gd name="connsiteX119" fmla="*/ 9166 w 10152"/>
              <a:gd name="connsiteY119" fmla="*/ 8225 h 10059"/>
              <a:gd name="connsiteX120" fmla="*/ 9381 w 10152"/>
              <a:gd name="connsiteY120" fmla="*/ 8281 h 10059"/>
              <a:gd name="connsiteX121" fmla="*/ 9561 w 10152"/>
              <a:gd name="connsiteY121" fmla="*/ 8334 h 10059"/>
              <a:gd name="connsiteX122" fmla="*/ 9740 w 10152"/>
              <a:gd name="connsiteY122" fmla="*/ 8394 h 10059"/>
              <a:gd name="connsiteX123" fmla="*/ 9919 w 10152"/>
              <a:gd name="connsiteY123" fmla="*/ 8461 h 10059"/>
              <a:gd name="connsiteX124" fmla="*/ 10044 w 10152"/>
              <a:gd name="connsiteY124" fmla="*/ 8538 h 10059"/>
              <a:gd name="connsiteX125" fmla="*/ 10116 w 10152"/>
              <a:gd name="connsiteY125" fmla="*/ 8625 h 10059"/>
              <a:gd name="connsiteX126" fmla="*/ 10152 w 10152"/>
              <a:gd name="connsiteY126" fmla="*/ 8725 h 10059"/>
              <a:gd name="connsiteX127" fmla="*/ 10116 w 10152"/>
              <a:gd name="connsiteY127" fmla="*/ 8825 h 10059"/>
              <a:gd name="connsiteX128" fmla="*/ 10044 w 10152"/>
              <a:gd name="connsiteY128" fmla="*/ 8913 h 10059"/>
              <a:gd name="connsiteX129" fmla="*/ 9919 w 10152"/>
              <a:gd name="connsiteY129" fmla="*/ 8989 h 10059"/>
              <a:gd name="connsiteX130" fmla="*/ 9740 w 10152"/>
              <a:gd name="connsiteY130" fmla="*/ 9056 h 10059"/>
              <a:gd name="connsiteX131" fmla="*/ 9561 w 10152"/>
              <a:gd name="connsiteY131" fmla="*/ 9116 h 10059"/>
              <a:gd name="connsiteX132" fmla="*/ 9381 w 10152"/>
              <a:gd name="connsiteY132" fmla="*/ 9169 h 10059"/>
              <a:gd name="connsiteX133" fmla="*/ 9166 w 10152"/>
              <a:gd name="connsiteY133" fmla="*/ 9225 h 10059"/>
              <a:gd name="connsiteX134" fmla="*/ 8951 w 10152"/>
              <a:gd name="connsiteY134" fmla="*/ 9281 h 10059"/>
              <a:gd name="connsiteX135" fmla="*/ 8736 w 10152"/>
              <a:gd name="connsiteY135" fmla="*/ 9334 h 10059"/>
              <a:gd name="connsiteX136" fmla="*/ 8557 w 10152"/>
              <a:gd name="connsiteY136" fmla="*/ 9394 h 10059"/>
              <a:gd name="connsiteX137" fmla="*/ 8396 w 10152"/>
              <a:gd name="connsiteY137" fmla="*/ 9461 h 10059"/>
              <a:gd name="connsiteX138" fmla="*/ 8270 w 10152"/>
              <a:gd name="connsiteY138" fmla="*/ 9538 h 10059"/>
              <a:gd name="connsiteX139" fmla="*/ 8181 w 10152"/>
              <a:gd name="connsiteY139" fmla="*/ 9625 h 10059"/>
              <a:gd name="connsiteX140" fmla="*/ 8163 w 10152"/>
              <a:gd name="connsiteY140" fmla="*/ 10045 h 10059"/>
              <a:gd name="connsiteX141" fmla="*/ 0 w 10152"/>
              <a:gd name="connsiteY141" fmla="*/ 10059 h 10059"/>
              <a:gd name="connsiteX142" fmla="*/ 152 w 10152"/>
              <a:gd name="connsiteY142" fmla="*/ 25 h 10059"/>
              <a:gd name="connsiteX0" fmla="*/ 152 w 10152"/>
              <a:gd name="connsiteY0" fmla="*/ 25 h 10059"/>
              <a:gd name="connsiteX1" fmla="*/ 6601 w 10152"/>
              <a:gd name="connsiteY1" fmla="*/ 22 h 10059"/>
              <a:gd name="connsiteX2" fmla="*/ 7743 w 10152"/>
              <a:gd name="connsiteY2" fmla="*/ 34 h 10059"/>
              <a:gd name="connsiteX3" fmla="*/ 8321 w 10152"/>
              <a:gd name="connsiteY3" fmla="*/ 11 h 10059"/>
              <a:gd name="connsiteX4" fmla="*/ 8415 w 10152"/>
              <a:gd name="connsiteY4" fmla="*/ 21 h 10059"/>
              <a:gd name="connsiteX5" fmla="*/ 8557 w 10152"/>
              <a:gd name="connsiteY5" fmla="*/ 56 h 10059"/>
              <a:gd name="connsiteX6" fmla="*/ 8736 w 10152"/>
              <a:gd name="connsiteY6" fmla="*/ 116 h 10059"/>
              <a:gd name="connsiteX7" fmla="*/ 8951 w 10152"/>
              <a:gd name="connsiteY7" fmla="*/ 169 h 10059"/>
              <a:gd name="connsiteX8" fmla="*/ 9166 w 10152"/>
              <a:gd name="connsiteY8" fmla="*/ 225 h 10059"/>
              <a:gd name="connsiteX9" fmla="*/ 9381 w 10152"/>
              <a:gd name="connsiteY9" fmla="*/ 281 h 10059"/>
              <a:gd name="connsiteX10" fmla="*/ 9561 w 10152"/>
              <a:gd name="connsiteY10" fmla="*/ 334 h 10059"/>
              <a:gd name="connsiteX11" fmla="*/ 9740 w 10152"/>
              <a:gd name="connsiteY11" fmla="*/ 394 h 10059"/>
              <a:gd name="connsiteX12" fmla="*/ 9919 w 10152"/>
              <a:gd name="connsiteY12" fmla="*/ 461 h 10059"/>
              <a:gd name="connsiteX13" fmla="*/ 10044 w 10152"/>
              <a:gd name="connsiteY13" fmla="*/ 538 h 10059"/>
              <a:gd name="connsiteX14" fmla="*/ 10116 w 10152"/>
              <a:gd name="connsiteY14" fmla="*/ 625 h 10059"/>
              <a:gd name="connsiteX15" fmla="*/ 10152 w 10152"/>
              <a:gd name="connsiteY15" fmla="*/ 725 h 10059"/>
              <a:gd name="connsiteX16" fmla="*/ 10116 w 10152"/>
              <a:gd name="connsiteY16" fmla="*/ 825 h 10059"/>
              <a:gd name="connsiteX17" fmla="*/ 10044 w 10152"/>
              <a:gd name="connsiteY17" fmla="*/ 913 h 10059"/>
              <a:gd name="connsiteX18" fmla="*/ 9919 w 10152"/>
              <a:gd name="connsiteY18" fmla="*/ 989 h 10059"/>
              <a:gd name="connsiteX19" fmla="*/ 9740 w 10152"/>
              <a:gd name="connsiteY19" fmla="*/ 1056 h 10059"/>
              <a:gd name="connsiteX20" fmla="*/ 9561 w 10152"/>
              <a:gd name="connsiteY20" fmla="*/ 1116 h 10059"/>
              <a:gd name="connsiteX21" fmla="*/ 9381 w 10152"/>
              <a:gd name="connsiteY21" fmla="*/ 1169 h 10059"/>
              <a:gd name="connsiteX22" fmla="*/ 9166 w 10152"/>
              <a:gd name="connsiteY22" fmla="*/ 1225 h 10059"/>
              <a:gd name="connsiteX23" fmla="*/ 8951 w 10152"/>
              <a:gd name="connsiteY23" fmla="*/ 1281 h 10059"/>
              <a:gd name="connsiteX24" fmla="*/ 8736 w 10152"/>
              <a:gd name="connsiteY24" fmla="*/ 1334 h 10059"/>
              <a:gd name="connsiteX25" fmla="*/ 8557 w 10152"/>
              <a:gd name="connsiteY25" fmla="*/ 1394 h 10059"/>
              <a:gd name="connsiteX26" fmla="*/ 8396 w 10152"/>
              <a:gd name="connsiteY26" fmla="*/ 1461 h 10059"/>
              <a:gd name="connsiteX27" fmla="*/ 8270 w 10152"/>
              <a:gd name="connsiteY27" fmla="*/ 1538 h 10059"/>
              <a:gd name="connsiteX28" fmla="*/ 8181 w 10152"/>
              <a:gd name="connsiteY28" fmla="*/ 1625 h 10059"/>
              <a:gd name="connsiteX29" fmla="*/ 8163 w 10152"/>
              <a:gd name="connsiteY29" fmla="*/ 1725 h 10059"/>
              <a:gd name="connsiteX30" fmla="*/ 8181 w 10152"/>
              <a:gd name="connsiteY30" fmla="*/ 1825 h 10059"/>
              <a:gd name="connsiteX31" fmla="*/ 8270 w 10152"/>
              <a:gd name="connsiteY31" fmla="*/ 1913 h 10059"/>
              <a:gd name="connsiteX32" fmla="*/ 8396 w 10152"/>
              <a:gd name="connsiteY32" fmla="*/ 1989 h 10059"/>
              <a:gd name="connsiteX33" fmla="*/ 8557 w 10152"/>
              <a:gd name="connsiteY33" fmla="*/ 2056 h 10059"/>
              <a:gd name="connsiteX34" fmla="*/ 8736 w 10152"/>
              <a:gd name="connsiteY34" fmla="*/ 2116 h 10059"/>
              <a:gd name="connsiteX35" fmla="*/ 8951 w 10152"/>
              <a:gd name="connsiteY35" fmla="*/ 2169 h 10059"/>
              <a:gd name="connsiteX36" fmla="*/ 9166 w 10152"/>
              <a:gd name="connsiteY36" fmla="*/ 2225 h 10059"/>
              <a:gd name="connsiteX37" fmla="*/ 9381 w 10152"/>
              <a:gd name="connsiteY37" fmla="*/ 2281 h 10059"/>
              <a:gd name="connsiteX38" fmla="*/ 9561 w 10152"/>
              <a:gd name="connsiteY38" fmla="*/ 2334 h 10059"/>
              <a:gd name="connsiteX39" fmla="*/ 9740 w 10152"/>
              <a:gd name="connsiteY39" fmla="*/ 2394 h 10059"/>
              <a:gd name="connsiteX40" fmla="*/ 9919 w 10152"/>
              <a:gd name="connsiteY40" fmla="*/ 2461 h 10059"/>
              <a:gd name="connsiteX41" fmla="*/ 10044 w 10152"/>
              <a:gd name="connsiteY41" fmla="*/ 2538 h 10059"/>
              <a:gd name="connsiteX42" fmla="*/ 10116 w 10152"/>
              <a:gd name="connsiteY42" fmla="*/ 2625 h 10059"/>
              <a:gd name="connsiteX43" fmla="*/ 10152 w 10152"/>
              <a:gd name="connsiteY43" fmla="*/ 2725 h 10059"/>
              <a:gd name="connsiteX44" fmla="*/ 10116 w 10152"/>
              <a:gd name="connsiteY44" fmla="*/ 2825 h 10059"/>
              <a:gd name="connsiteX45" fmla="*/ 10044 w 10152"/>
              <a:gd name="connsiteY45" fmla="*/ 2913 h 10059"/>
              <a:gd name="connsiteX46" fmla="*/ 9919 w 10152"/>
              <a:gd name="connsiteY46" fmla="*/ 2989 h 10059"/>
              <a:gd name="connsiteX47" fmla="*/ 9740 w 10152"/>
              <a:gd name="connsiteY47" fmla="*/ 3056 h 10059"/>
              <a:gd name="connsiteX48" fmla="*/ 9561 w 10152"/>
              <a:gd name="connsiteY48" fmla="*/ 3116 h 10059"/>
              <a:gd name="connsiteX49" fmla="*/ 9381 w 10152"/>
              <a:gd name="connsiteY49" fmla="*/ 3169 h 10059"/>
              <a:gd name="connsiteX50" fmla="*/ 9166 w 10152"/>
              <a:gd name="connsiteY50" fmla="*/ 3225 h 10059"/>
              <a:gd name="connsiteX51" fmla="*/ 8951 w 10152"/>
              <a:gd name="connsiteY51" fmla="*/ 3281 h 10059"/>
              <a:gd name="connsiteX52" fmla="*/ 8736 w 10152"/>
              <a:gd name="connsiteY52" fmla="*/ 3334 h 10059"/>
              <a:gd name="connsiteX53" fmla="*/ 8557 w 10152"/>
              <a:gd name="connsiteY53" fmla="*/ 3394 h 10059"/>
              <a:gd name="connsiteX54" fmla="*/ 8396 w 10152"/>
              <a:gd name="connsiteY54" fmla="*/ 3461 h 10059"/>
              <a:gd name="connsiteX55" fmla="*/ 8270 w 10152"/>
              <a:gd name="connsiteY55" fmla="*/ 3538 h 10059"/>
              <a:gd name="connsiteX56" fmla="*/ 8181 w 10152"/>
              <a:gd name="connsiteY56" fmla="*/ 3625 h 10059"/>
              <a:gd name="connsiteX57" fmla="*/ 8163 w 10152"/>
              <a:gd name="connsiteY57" fmla="*/ 3725 h 10059"/>
              <a:gd name="connsiteX58" fmla="*/ 8181 w 10152"/>
              <a:gd name="connsiteY58" fmla="*/ 3825 h 10059"/>
              <a:gd name="connsiteX59" fmla="*/ 8270 w 10152"/>
              <a:gd name="connsiteY59" fmla="*/ 3913 h 10059"/>
              <a:gd name="connsiteX60" fmla="*/ 8396 w 10152"/>
              <a:gd name="connsiteY60" fmla="*/ 3989 h 10059"/>
              <a:gd name="connsiteX61" fmla="*/ 8557 w 10152"/>
              <a:gd name="connsiteY61" fmla="*/ 4056 h 10059"/>
              <a:gd name="connsiteX62" fmla="*/ 8736 w 10152"/>
              <a:gd name="connsiteY62" fmla="*/ 4116 h 10059"/>
              <a:gd name="connsiteX63" fmla="*/ 8951 w 10152"/>
              <a:gd name="connsiteY63" fmla="*/ 4169 h 10059"/>
              <a:gd name="connsiteX64" fmla="*/ 9166 w 10152"/>
              <a:gd name="connsiteY64" fmla="*/ 4225 h 10059"/>
              <a:gd name="connsiteX65" fmla="*/ 9381 w 10152"/>
              <a:gd name="connsiteY65" fmla="*/ 4281 h 10059"/>
              <a:gd name="connsiteX66" fmla="*/ 9561 w 10152"/>
              <a:gd name="connsiteY66" fmla="*/ 4334 h 10059"/>
              <a:gd name="connsiteX67" fmla="*/ 9740 w 10152"/>
              <a:gd name="connsiteY67" fmla="*/ 4394 h 10059"/>
              <a:gd name="connsiteX68" fmla="*/ 9919 w 10152"/>
              <a:gd name="connsiteY68" fmla="*/ 4461 h 10059"/>
              <a:gd name="connsiteX69" fmla="*/ 10044 w 10152"/>
              <a:gd name="connsiteY69" fmla="*/ 4538 h 10059"/>
              <a:gd name="connsiteX70" fmla="*/ 10116 w 10152"/>
              <a:gd name="connsiteY70" fmla="*/ 4625 h 10059"/>
              <a:gd name="connsiteX71" fmla="*/ 10152 w 10152"/>
              <a:gd name="connsiteY71" fmla="*/ 4723 h 10059"/>
              <a:gd name="connsiteX72" fmla="*/ 10116 w 10152"/>
              <a:gd name="connsiteY72" fmla="*/ 4825 h 10059"/>
              <a:gd name="connsiteX73" fmla="*/ 10044 w 10152"/>
              <a:gd name="connsiteY73" fmla="*/ 4913 h 10059"/>
              <a:gd name="connsiteX74" fmla="*/ 9919 w 10152"/>
              <a:gd name="connsiteY74" fmla="*/ 4989 h 10059"/>
              <a:gd name="connsiteX75" fmla="*/ 9740 w 10152"/>
              <a:gd name="connsiteY75" fmla="*/ 5056 h 10059"/>
              <a:gd name="connsiteX76" fmla="*/ 9561 w 10152"/>
              <a:gd name="connsiteY76" fmla="*/ 5116 h 10059"/>
              <a:gd name="connsiteX77" fmla="*/ 9381 w 10152"/>
              <a:gd name="connsiteY77" fmla="*/ 5169 h 10059"/>
              <a:gd name="connsiteX78" fmla="*/ 9166 w 10152"/>
              <a:gd name="connsiteY78" fmla="*/ 5225 h 10059"/>
              <a:gd name="connsiteX79" fmla="*/ 8951 w 10152"/>
              <a:gd name="connsiteY79" fmla="*/ 5281 h 10059"/>
              <a:gd name="connsiteX80" fmla="*/ 8736 w 10152"/>
              <a:gd name="connsiteY80" fmla="*/ 5334 h 10059"/>
              <a:gd name="connsiteX81" fmla="*/ 8557 w 10152"/>
              <a:gd name="connsiteY81" fmla="*/ 5394 h 10059"/>
              <a:gd name="connsiteX82" fmla="*/ 8396 w 10152"/>
              <a:gd name="connsiteY82" fmla="*/ 5461 h 10059"/>
              <a:gd name="connsiteX83" fmla="*/ 8270 w 10152"/>
              <a:gd name="connsiteY83" fmla="*/ 5538 h 10059"/>
              <a:gd name="connsiteX84" fmla="*/ 8181 w 10152"/>
              <a:gd name="connsiteY84" fmla="*/ 5625 h 10059"/>
              <a:gd name="connsiteX85" fmla="*/ 8163 w 10152"/>
              <a:gd name="connsiteY85" fmla="*/ 5725 h 10059"/>
              <a:gd name="connsiteX86" fmla="*/ 8181 w 10152"/>
              <a:gd name="connsiteY86" fmla="*/ 5825 h 10059"/>
              <a:gd name="connsiteX87" fmla="*/ 8270 w 10152"/>
              <a:gd name="connsiteY87" fmla="*/ 5913 h 10059"/>
              <a:gd name="connsiteX88" fmla="*/ 8396 w 10152"/>
              <a:gd name="connsiteY88" fmla="*/ 5989 h 10059"/>
              <a:gd name="connsiteX89" fmla="*/ 8557 w 10152"/>
              <a:gd name="connsiteY89" fmla="*/ 6056 h 10059"/>
              <a:gd name="connsiteX90" fmla="*/ 8736 w 10152"/>
              <a:gd name="connsiteY90" fmla="*/ 6116 h 10059"/>
              <a:gd name="connsiteX91" fmla="*/ 8951 w 10152"/>
              <a:gd name="connsiteY91" fmla="*/ 6169 h 10059"/>
              <a:gd name="connsiteX92" fmla="*/ 9381 w 10152"/>
              <a:gd name="connsiteY92" fmla="*/ 6281 h 10059"/>
              <a:gd name="connsiteX93" fmla="*/ 9561 w 10152"/>
              <a:gd name="connsiteY93" fmla="*/ 6334 h 10059"/>
              <a:gd name="connsiteX94" fmla="*/ 9740 w 10152"/>
              <a:gd name="connsiteY94" fmla="*/ 6394 h 10059"/>
              <a:gd name="connsiteX95" fmla="*/ 9919 w 10152"/>
              <a:gd name="connsiteY95" fmla="*/ 6461 h 10059"/>
              <a:gd name="connsiteX96" fmla="*/ 10044 w 10152"/>
              <a:gd name="connsiteY96" fmla="*/ 6538 h 10059"/>
              <a:gd name="connsiteX97" fmla="*/ 10116 w 10152"/>
              <a:gd name="connsiteY97" fmla="*/ 6625 h 10059"/>
              <a:gd name="connsiteX98" fmla="*/ 10152 w 10152"/>
              <a:gd name="connsiteY98" fmla="*/ 6725 h 10059"/>
              <a:gd name="connsiteX99" fmla="*/ 10116 w 10152"/>
              <a:gd name="connsiteY99" fmla="*/ 6825 h 10059"/>
              <a:gd name="connsiteX100" fmla="*/ 10044 w 10152"/>
              <a:gd name="connsiteY100" fmla="*/ 6913 h 10059"/>
              <a:gd name="connsiteX101" fmla="*/ 9919 w 10152"/>
              <a:gd name="connsiteY101" fmla="*/ 6989 h 10059"/>
              <a:gd name="connsiteX102" fmla="*/ 9740 w 10152"/>
              <a:gd name="connsiteY102" fmla="*/ 7056 h 10059"/>
              <a:gd name="connsiteX103" fmla="*/ 9561 w 10152"/>
              <a:gd name="connsiteY103" fmla="*/ 7116 h 10059"/>
              <a:gd name="connsiteX104" fmla="*/ 9381 w 10152"/>
              <a:gd name="connsiteY104" fmla="*/ 7169 h 10059"/>
              <a:gd name="connsiteX105" fmla="*/ 9166 w 10152"/>
              <a:gd name="connsiteY105" fmla="*/ 7225 h 10059"/>
              <a:gd name="connsiteX106" fmla="*/ 8951 w 10152"/>
              <a:gd name="connsiteY106" fmla="*/ 7281 h 10059"/>
              <a:gd name="connsiteX107" fmla="*/ 8736 w 10152"/>
              <a:gd name="connsiteY107" fmla="*/ 7334 h 10059"/>
              <a:gd name="connsiteX108" fmla="*/ 8557 w 10152"/>
              <a:gd name="connsiteY108" fmla="*/ 7394 h 10059"/>
              <a:gd name="connsiteX109" fmla="*/ 8396 w 10152"/>
              <a:gd name="connsiteY109" fmla="*/ 7461 h 10059"/>
              <a:gd name="connsiteX110" fmla="*/ 8270 w 10152"/>
              <a:gd name="connsiteY110" fmla="*/ 7538 h 10059"/>
              <a:gd name="connsiteX111" fmla="*/ 8181 w 10152"/>
              <a:gd name="connsiteY111" fmla="*/ 7625 h 10059"/>
              <a:gd name="connsiteX112" fmla="*/ 8163 w 10152"/>
              <a:gd name="connsiteY112" fmla="*/ 7725 h 10059"/>
              <a:gd name="connsiteX113" fmla="*/ 8181 w 10152"/>
              <a:gd name="connsiteY113" fmla="*/ 7825 h 10059"/>
              <a:gd name="connsiteX114" fmla="*/ 8270 w 10152"/>
              <a:gd name="connsiteY114" fmla="*/ 7913 h 10059"/>
              <a:gd name="connsiteX115" fmla="*/ 8396 w 10152"/>
              <a:gd name="connsiteY115" fmla="*/ 7989 h 10059"/>
              <a:gd name="connsiteX116" fmla="*/ 8557 w 10152"/>
              <a:gd name="connsiteY116" fmla="*/ 8056 h 10059"/>
              <a:gd name="connsiteX117" fmla="*/ 8736 w 10152"/>
              <a:gd name="connsiteY117" fmla="*/ 8116 h 10059"/>
              <a:gd name="connsiteX118" fmla="*/ 8951 w 10152"/>
              <a:gd name="connsiteY118" fmla="*/ 8169 h 10059"/>
              <a:gd name="connsiteX119" fmla="*/ 9166 w 10152"/>
              <a:gd name="connsiteY119" fmla="*/ 8225 h 10059"/>
              <a:gd name="connsiteX120" fmla="*/ 9381 w 10152"/>
              <a:gd name="connsiteY120" fmla="*/ 8281 h 10059"/>
              <a:gd name="connsiteX121" fmla="*/ 9561 w 10152"/>
              <a:gd name="connsiteY121" fmla="*/ 8334 h 10059"/>
              <a:gd name="connsiteX122" fmla="*/ 9740 w 10152"/>
              <a:gd name="connsiteY122" fmla="*/ 8394 h 10059"/>
              <a:gd name="connsiteX123" fmla="*/ 9919 w 10152"/>
              <a:gd name="connsiteY123" fmla="*/ 8461 h 10059"/>
              <a:gd name="connsiteX124" fmla="*/ 10044 w 10152"/>
              <a:gd name="connsiteY124" fmla="*/ 8538 h 10059"/>
              <a:gd name="connsiteX125" fmla="*/ 10116 w 10152"/>
              <a:gd name="connsiteY125" fmla="*/ 8625 h 10059"/>
              <a:gd name="connsiteX126" fmla="*/ 10152 w 10152"/>
              <a:gd name="connsiteY126" fmla="*/ 8725 h 10059"/>
              <a:gd name="connsiteX127" fmla="*/ 10116 w 10152"/>
              <a:gd name="connsiteY127" fmla="*/ 8825 h 10059"/>
              <a:gd name="connsiteX128" fmla="*/ 10044 w 10152"/>
              <a:gd name="connsiteY128" fmla="*/ 8913 h 10059"/>
              <a:gd name="connsiteX129" fmla="*/ 9919 w 10152"/>
              <a:gd name="connsiteY129" fmla="*/ 8989 h 10059"/>
              <a:gd name="connsiteX130" fmla="*/ 9740 w 10152"/>
              <a:gd name="connsiteY130" fmla="*/ 9056 h 10059"/>
              <a:gd name="connsiteX131" fmla="*/ 9561 w 10152"/>
              <a:gd name="connsiteY131" fmla="*/ 9116 h 10059"/>
              <a:gd name="connsiteX132" fmla="*/ 9381 w 10152"/>
              <a:gd name="connsiteY132" fmla="*/ 9169 h 10059"/>
              <a:gd name="connsiteX133" fmla="*/ 9166 w 10152"/>
              <a:gd name="connsiteY133" fmla="*/ 9225 h 10059"/>
              <a:gd name="connsiteX134" fmla="*/ 8951 w 10152"/>
              <a:gd name="connsiteY134" fmla="*/ 9281 h 10059"/>
              <a:gd name="connsiteX135" fmla="*/ 8736 w 10152"/>
              <a:gd name="connsiteY135" fmla="*/ 9334 h 10059"/>
              <a:gd name="connsiteX136" fmla="*/ 8557 w 10152"/>
              <a:gd name="connsiteY136" fmla="*/ 9394 h 10059"/>
              <a:gd name="connsiteX137" fmla="*/ 8396 w 10152"/>
              <a:gd name="connsiteY137" fmla="*/ 9461 h 10059"/>
              <a:gd name="connsiteX138" fmla="*/ 8270 w 10152"/>
              <a:gd name="connsiteY138" fmla="*/ 9538 h 10059"/>
              <a:gd name="connsiteX139" fmla="*/ 8181 w 10152"/>
              <a:gd name="connsiteY139" fmla="*/ 9625 h 10059"/>
              <a:gd name="connsiteX140" fmla="*/ 8163 w 10152"/>
              <a:gd name="connsiteY140" fmla="*/ 10045 h 10059"/>
              <a:gd name="connsiteX141" fmla="*/ 0 w 10152"/>
              <a:gd name="connsiteY141" fmla="*/ 10059 h 10059"/>
              <a:gd name="connsiteX142" fmla="*/ 152 w 10152"/>
              <a:gd name="connsiteY142" fmla="*/ 25 h 10059"/>
              <a:gd name="connsiteX0" fmla="*/ 152 w 10152"/>
              <a:gd name="connsiteY0" fmla="*/ 51 h 10085"/>
              <a:gd name="connsiteX1" fmla="*/ 6601 w 10152"/>
              <a:gd name="connsiteY1" fmla="*/ 48 h 10085"/>
              <a:gd name="connsiteX2" fmla="*/ 7743 w 10152"/>
              <a:gd name="connsiteY2" fmla="*/ 60 h 10085"/>
              <a:gd name="connsiteX3" fmla="*/ 8321 w 10152"/>
              <a:gd name="connsiteY3" fmla="*/ 37 h 10085"/>
              <a:gd name="connsiteX4" fmla="*/ 8415 w 10152"/>
              <a:gd name="connsiteY4" fmla="*/ 47 h 10085"/>
              <a:gd name="connsiteX5" fmla="*/ 8557 w 10152"/>
              <a:gd name="connsiteY5" fmla="*/ 82 h 10085"/>
              <a:gd name="connsiteX6" fmla="*/ 8736 w 10152"/>
              <a:gd name="connsiteY6" fmla="*/ 142 h 10085"/>
              <a:gd name="connsiteX7" fmla="*/ 8951 w 10152"/>
              <a:gd name="connsiteY7" fmla="*/ 195 h 10085"/>
              <a:gd name="connsiteX8" fmla="*/ 9166 w 10152"/>
              <a:gd name="connsiteY8" fmla="*/ 251 h 10085"/>
              <a:gd name="connsiteX9" fmla="*/ 9381 w 10152"/>
              <a:gd name="connsiteY9" fmla="*/ 307 h 10085"/>
              <a:gd name="connsiteX10" fmla="*/ 9561 w 10152"/>
              <a:gd name="connsiteY10" fmla="*/ 360 h 10085"/>
              <a:gd name="connsiteX11" fmla="*/ 9740 w 10152"/>
              <a:gd name="connsiteY11" fmla="*/ 420 h 10085"/>
              <a:gd name="connsiteX12" fmla="*/ 9919 w 10152"/>
              <a:gd name="connsiteY12" fmla="*/ 487 h 10085"/>
              <a:gd name="connsiteX13" fmla="*/ 10044 w 10152"/>
              <a:gd name="connsiteY13" fmla="*/ 564 h 10085"/>
              <a:gd name="connsiteX14" fmla="*/ 10116 w 10152"/>
              <a:gd name="connsiteY14" fmla="*/ 651 h 10085"/>
              <a:gd name="connsiteX15" fmla="*/ 10152 w 10152"/>
              <a:gd name="connsiteY15" fmla="*/ 751 h 10085"/>
              <a:gd name="connsiteX16" fmla="*/ 10116 w 10152"/>
              <a:gd name="connsiteY16" fmla="*/ 851 h 10085"/>
              <a:gd name="connsiteX17" fmla="*/ 10044 w 10152"/>
              <a:gd name="connsiteY17" fmla="*/ 939 h 10085"/>
              <a:gd name="connsiteX18" fmla="*/ 9919 w 10152"/>
              <a:gd name="connsiteY18" fmla="*/ 1015 h 10085"/>
              <a:gd name="connsiteX19" fmla="*/ 9740 w 10152"/>
              <a:gd name="connsiteY19" fmla="*/ 1082 h 10085"/>
              <a:gd name="connsiteX20" fmla="*/ 9561 w 10152"/>
              <a:gd name="connsiteY20" fmla="*/ 1142 h 10085"/>
              <a:gd name="connsiteX21" fmla="*/ 9381 w 10152"/>
              <a:gd name="connsiteY21" fmla="*/ 1195 h 10085"/>
              <a:gd name="connsiteX22" fmla="*/ 9166 w 10152"/>
              <a:gd name="connsiteY22" fmla="*/ 1251 h 10085"/>
              <a:gd name="connsiteX23" fmla="*/ 8951 w 10152"/>
              <a:gd name="connsiteY23" fmla="*/ 1307 h 10085"/>
              <a:gd name="connsiteX24" fmla="*/ 8736 w 10152"/>
              <a:gd name="connsiteY24" fmla="*/ 1360 h 10085"/>
              <a:gd name="connsiteX25" fmla="*/ 8557 w 10152"/>
              <a:gd name="connsiteY25" fmla="*/ 1420 h 10085"/>
              <a:gd name="connsiteX26" fmla="*/ 8396 w 10152"/>
              <a:gd name="connsiteY26" fmla="*/ 1487 h 10085"/>
              <a:gd name="connsiteX27" fmla="*/ 8270 w 10152"/>
              <a:gd name="connsiteY27" fmla="*/ 1564 h 10085"/>
              <a:gd name="connsiteX28" fmla="*/ 8181 w 10152"/>
              <a:gd name="connsiteY28" fmla="*/ 1651 h 10085"/>
              <a:gd name="connsiteX29" fmla="*/ 8163 w 10152"/>
              <a:gd name="connsiteY29" fmla="*/ 1751 h 10085"/>
              <a:gd name="connsiteX30" fmla="*/ 8181 w 10152"/>
              <a:gd name="connsiteY30" fmla="*/ 1851 h 10085"/>
              <a:gd name="connsiteX31" fmla="*/ 8270 w 10152"/>
              <a:gd name="connsiteY31" fmla="*/ 1939 h 10085"/>
              <a:gd name="connsiteX32" fmla="*/ 8396 w 10152"/>
              <a:gd name="connsiteY32" fmla="*/ 2015 h 10085"/>
              <a:gd name="connsiteX33" fmla="*/ 8557 w 10152"/>
              <a:gd name="connsiteY33" fmla="*/ 2082 h 10085"/>
              <a:gd name="connsiteX34" fmla="*/ 8736 w 10152"/>
              <a:gd name="connsiteY34" fmla="*/ 2142 h 10085"/>
              <a:gd name="connsiteX35" fmla="*/ 8951 w 10152"/>
              <a:gd name="connsiteY35" fmla="*/ 2195 h 10085"/>
              <a:gd name="connsiteX36" fmla="*/ 9166 w 10152"/>
              <a:gd name="connsiteY36" fmla="*/ 2251 h 10085"/>
              <a:gd name="connsiteX37" fmla="*/ 9381 w 10152"/>
              <a:gd name="connsiteY37" fmla="*/ 2307 h 10085"/>
              <a:gd name="connsiteX38" fmla="*/ 9561 w 10152"/>
              <a:gd name="connsiteY38" fmla="*/ 2360 h 10085"/>
              <a:gd name="connsiteX39" fmla="*/ 9740 w 10152"/>
              <a:gd name="connsiteY39" fmla="*/ 2420 h 10085"/>
              <a:gd name="connsiteX40" fmla="*/ 9919 w 10152"/>
              <a:gd name="connsiteY40" fmla="*/ 2487 h 10085"/>
              <a:gd name="connsiteX41" fmla="*/ 10044 w 10152"/>
              <a:gd name="connsiteY41" fmla="*/ 2564 h 10085"/>
              <a:gd name="connsiteX42" fmla="*/ 10116 w 10152"/>
              <a:gd name="connsiteY42" fmla="*/ 2651 h 10085"/>
              <a:gd name="connsiteX43" fmla="*/ 10152 w 10152"/>
              <a:gd name="connsiteY43" fmla="*/ 2751 h 10085"/>
              <a:gd name="connsiteX44" fmla="*/ 10116 w 10152"/>
              <a:gd name="connsiteY44" fmla="*/ 2851 h 10085"/>
              <a:gd name="connsiteX45" fmla="*/ 10044 w 10152"/>
              <a:gd name="connsiteY45" fmla="*/ 2939 h 10085"/>
              <a:gd name="connsiteX46" fmla="*/ 9919 w 10152"/>
              <a:gd name="connsiteY46" fmla="*/ 3015 h 10085"/>
              <a:gd name="connsiteX47" fmla="*/ 9740 w 10152"/>
              <a:gd name="connsiteY47" fmla="*/ 3082 h 10085"/>
              <a:gd name="connsiteX48" fmla="*/ 9561 w 10152"/>
              <a:gd name="connsiteY48" fmla="*/ 3142 h 10085"/>
              <a:gd name="connsiteX49" fmla="*/ 9381 w 10152"/>
              <a:gd name="connsiteY49" fmla="*/ 3195 h 10085"/>
              <a:gd name="connsiteX50" fmla="*/ 9166 w 10152"/>
              <a:gd name="connsiteY50" fmla="*/ 3251 h 10085"/>
              <a:gd name="connsiteX51" fmla="*/ 8951 w 10152"/>
              <a:gd name="connsiteY51" fmla="*/ 3307 h 10085"/>
              <a:gd name="connsiteX52" fmla="*/ 8736 w 10152"/>
              <a:gd name="connsiteY52" fmla="*/ 3360 h 10085"/>
              <a:gd name="connsiteX53" fmla="*/ 8557 w 10152"/>
              <a:gd name="connsiteY53" fmla="*/ 3420 h 10085"/>
              <a:gd name="connsiteX54" fmla="*/ 8396 w 10152"/>
              <a:gd name="connsiteY54" fmla="*/ 3487 h 10085"/>
              <a:gd name="connsiteX55" fmla="*/ 8270 w 10152"/>
              <a:gd name="connsiteY55" fmla="*/ 3564 h 10085"/>
              <a:gd name="connsiteX56" fmla="*/ 8181 w 10152"/>
              <a:gd name="connsiteY56" fmla="*/ 3651 h 10085"/>
              <a:gd name="connsiteX57" fmla="*/ 8163 w 10152"/>
              <a:gd name="connsiteY57" fmla="*/ 3751 h 10085"/>
              <a:gd name="connsiteX58" fmla="*/ 8181 w 10152"/>
              <a:gd name="connsiteY58" fmla="*/ 3851 h 10085"/>
              <a:gd name="connsiteX59" fmla="*/ 8270 w 10152"/>
              <a:gd name="connsiteY59" fmla="*/ 3939 h 10085"/>
              <a:gd name="connsiteX60" fmla="*/ 8396 w 10152"/>
              <a:gd name="connsiteY60" fmla="*/ 4015 h 10085"/>
              <a:gd name="connsiteX61" fmla="*/ 8557 w 10152"/>
              <a:gd name="connsiteY61" fmla="*/ 4082 h 10085"/>
              <a:gd name="connsiteX62" fmla="*/ 8736 w 10152"/>
              <a:gd name="connsiteY62" fmla="*/ 4142 h 10085"/>
              <a:gd name="connsiteX63" fmla="*/ 8951 w 10152"/>
              <a:gd name="connsiteY63" fmla="*/ 4195 h 10085"/>
              <a:gd name="connsiteX64" fmla="*/ 9166 w 10152"/>
              <a:gd name="connsiteY64" fmla="*/ 4251 h 10085"/>
              <a:gd name="connsiteX65" fmla="*/ 9381 w 10152"/>
              <a:gd name="connsiteY65" fmla="*/ 4307 h 10085"/>
              <a:gd name="connsiteX66" fmla="*/ 9561 w 10152"/>
              <a:gd name="connsiteY66" fmla="*/ 4360 h 10085"/>
              <a:gd name="connsiteX67" fmla="*/ 9740 w 10152"/>
              <a:gd name="connsiteY67" fmla="*/ 4420 h 10085"/>
              <a:gd name="connsiteX68" fmla="*/ 9919 w 10152"/>
              <a:gd name="connsiteY68" fmla="*/ 4487 h 10085"/>
              <a:gd name="connsiteX69" fmla="*/ 10044 w 10152"/>
              <a:gd name="connsiteY69" fmla="*/ 4564 h 10085"/>
              <a:gd name="connsiteX70" fmla="*/ 10116 w 10152"/>
              <a:gd name="connsiteY70" fmla="*/ 4651 h 10085"/>
              <a:gd name="connsiteX71" fmla="*/ 10152 w 10152"/>
              <a:gd name="connsiteY71" fmla="*/ 4749 h 10085"/>
              <a:gd name="connsiteX72" fmla="*/ 10116 w 10152"/>
              <a:gd name="connsiteY72" fmla="*/ 4851 h 10085"/>
              <a:gd name="connsiteX73" fmla="*/ 10044 w 10152"/>
              <a:gd name="connsiteY73" fmla="*/ 4939 h 10085"/>
              <a:gd name="connsiteX74" fmla="*/ 9919 w 10152"/>
              <a:gd name="connsiteY74" fmla="*/ 5015 h 10085"/>
              <a:gd name="connsiteX75" fmla="*/ 9740 w 10152"/>
              <a:gd name="connsiteY75" fmla="*/ 5082 h 10085"/>
              <a:gd name="connsiteX76" fmla="*/ 9561 w 10152"/>
              <a:gd name="connsiteY76" fmla="*/ 5142 h 10085"/>
              <a:gd name="connsiteX77" fmla="*/ 9381 w 10152"/>
              <a:gd name="connsiteY77" fmla="*/ 5195 h 10085"/>
              <a:gd name="connsiteX78" fmla="*/ 9166 w 10152"/>
              <a:gd name="connsiteY78" fmla="*/ 5251 h 10085"/>
              <a:gd name="connsiteX79" fmla="*/ 8951 w 10152"/>
              <a:gd name="connsiteY79" fmla="*/ 5307 h 10085"/>
              <a:gd name="connsiteX80" fmla="*/ 8736 w 10152"/>
              <a:gd name="connsiteY80" fmla="*/ 5360 h 10085"/>
              <a:gd name="connsiteX81" fmla="*/ 8557 w 10152"/>
              <a:gd name="connsiteY81" fmla="*/ 5420 h 10085"/>
              <a:gd name="connsiteX82" fmla="*/ 8396 w 10152"/>
              <a:gd name="connsiteY82" fmla="*/ 5487 h 10085"/>
              <a:gd name="connsiteX83" fmla="*/ 8270 w 10152"/>
              <a:gd name="connsiteY83" fmla="*/ 5564 h 10085"/>
              <a:gd name="connsiteX84" fmla="*/ 8181 w 10152"/>
              <a:gd name="connsiteY84" fmla="*/ 5651 h 10085"/>
              <a:gd name="connsiteX85" fmla="*/ 8163 w 10152"/>
              <a:gd name="connsiteY85" fmla="*/ 5751 h 10085"/>
              <a:gd name="connsiteX86" fmla="*/ 8181 w 10152"/>
              <a:gd name="connsiteY86" fmla="*/ 5851 h 10085"/>
              <a:gd name="connsiteX87" fmla="*/ 8270 w 10152"/>
              <a:gd name="connsiteY87" fmla="*/ 5939 h 10085"/>
              <a:gd name="connsiteX88" fmla="*/ 8396 w 10152"/>
              <a:gd name="connsiteY88" fmla="*/ 6015 h 10085"/>
              <a:gd name="connsiteX89" fmla="*/ 8557 w 10152"/>
              <a:gd name="connsiteY89" fmla="*/ 6082 h 10085"/>
              <a:gd name="connsiteX90" fmla="*/ 8736 w 10152"/>
              <a:gd name="connsiteY90" fmla="*/ 6142 h 10085"/>
              <a:gd name="connsiteX91" fmla="*/ 8951 w 10152"/>
              <a:gd name="connsiteY91" fmla="*/ 6195 h 10085"/>
              <a:gd name="connsiteX92" fmla="*/ 9381 w 10152"/>
              <a:gd name="connsiteY92" fmla="*/ 6307 h 10085"/>
              <a:gd name="connsiteX93" fmla="*/ 9561 w 10152"/>
              <a:gd name="connsiteY93" fmla="*/ 6360 h 10085"/>
              <a:gd name="connsiteX94" fmla="*/ 9740 w 10152"/>
              <a:gd name="connsiteY94" fmla="*/ 6420 h 10085"/>
              <a:gd name="connsiteX95" fmla="*/ 9919 w 10152"/>
              <a:gd name="connsiteY95" fmla="*/ 6487 h 10085"/>
              <a:gd name="connsiteX96" fmla="*/ 10044 w 10152"/>
              <a:gd name="connsiteY96" fmla="*/ 6564 h 10085"/>
              <a:gd name="connsiteX97" fmla="*/ 10116 w 10152"/>
              <a:gd name="connsiteY97" fmla="*/ 6651 h 10085"/>
              <a:gd name="connsiteX98" fmla="*/ 10152 w 10152"/>
              <a:gd name="connsiteY98" fmla="*/ 6751 h 10085"/>
              <a:gd name="connsiteX99" fmla="*/ 10116 w 10152"/>
              <a:gd name="connsiteY99" fmla="*/ 6851 h 10085"/>
              <a:gd name="connsiteX100" fmla="*/ 10044 w 10152"/>
              <a:gd name="connsiteY100" fmla="*/ 6939 h 10085"/>
              <a:gd name="connsiteX101" fmla="*/ 9919 w 10152"/>
              <a:gd name="connsiteY101" fmla="*/ 7015 h 10085"/>
              <a:gd name="connsiteX102" fmla="*/ 9740 w 10152"/>
              <a:gd name="connsiteY102" fmla="*/ 7082 h 10085"/>
              <a:gd name="connsiteX103" fmla="*/ 9561 w 10152"/>
              <a:gd name="connsiteY103" fmla="*/ 7142 h 10085"/>
              <a:gd name="connsiteX104" fmla="*/ 9381 w 10152"/>
              <a:gd name="connsiteY104" fmla="*/ 7195 h 10085"/>
              <a:gd name="connsiteX105" fmla="*/ 9166 w 10152"/>
              <a:gd name="connsiteY105" fmla="*/ 7251 h 10085"/>
              <a:gd name="connsiteX106" fmla="*/ 8951 w 10152"/>
              <a:gd name="connsiteY106" fmla="*/ 7307 h 10085"/>
              <a:gd name="connsiteX107" fmla="*/ 8736 w 10152"/>
              <a:gd name="connsiteY107" fmla="*/ 7360 h 10085"/>
              <a:gd name="connsiteX108" fmla="*/ 8557 w 10152"/>
              <a:gd name="connsiteY108" fmla="*/ 7420 h 10085"/>
              <a:gd name="connsiteX109" fmla="*/ 8396 w 10152"/>
              <a:gd name="connsiteY109" fmla="*/ 7487 h 10085"/>
              <a:gd name="connsiteX110" fmla="*/ 8270 w 10152"/>
              <a:gd name="connsiteY110" fmla="*/ 7564 h 10085"/>
              <a:gd name="connsiteX111" fmla="*/ 8181 w 10152"/>
              <a:gd name="connsiteY111" fmla="*/ 7651 h 10085"/>
              <a:gd name="connsiteX112" fmla="*/ 8163 w 10152"/>
              <a:gd name="connsiteY112" fmla="*/ 7751 h 10085"/>
              <a:gd name="connsiteX113" fmla="*/ 8181 w 10152"/>
              <a:gd name="connsiteY113" fmla="*/ 7851 h 10085"/>
              <a:gd name="connsiteX114" fmla="*/ 8270 w 10152"/>
              <a:gd name="connsiteY114" fmla="*/ 7939 h 10085"/>
              <a:gd name="connsiteX115" fmla="*/ 8396 w 10152"/>
              <a:gd name="connsiteY115" fmla="*/ 8015 h 10085"/>
              <a:gd name="connsiteX116" fmla="*/ 8557 w 10152"/>
              <a:gd name="connsiteY116" fmla="*/ 8082 h 10085"/>
              <a:gd name="connsiteX117" fmla="*/ 8736 w 10152"/>
              <a:gd name="connsiteY117" fmla="*/ 8142 h 10085"/>
              <a:gd name="connsiteX118" fmla="*/ 8951 w 10152"/>
              <a:gd name="connsiteY118" fmla="*/ 8195 h 10085"/>
              <a:gd name="connsiteX119" fmla="*/ 9166 w 10152"/>
              <a:gd name="connsiteY119" fmla="*/ 8251 h 10085"/>
              <a:gd name="connsiteX120" fmla="*/ 9381 w 10152"/>
              <a:gd name="connsiteY120" fmla="*/ 8307 h 10085"/>
              <a:gd name="connsiteX121" fmla="*/ 9561 w 10152"/>
              <a:gd name="connsiteY121" fmla="*/ 8360 h 10085"/>
              <a:gd name="connsiteX122" fmla="*/ 9740 w 10152"/>
              <a:gd name="connsiteY122" fmla="*/ 8420 h 10085"/>
              <a:gd name="connsiteX123" fmla="*/ 9919 w 10152"/>
              <a:gd name="connsiteY123" fmla="*/ 8487 h 10085"/>
              <a:gd name="connsiteX124" fmla="*/ 10044 w 10152"/>
              <a:gd name="connsiteY124" fmla="*/ 8564 h 10085"/>
              <a:gd name="connsiteX125" fmla="*/ 10116 w 10152"/>
              <a:gd name="connsiteY125" fmla="*/ 8651 h 10085"/>
              <a:gd name="connsiteX126" fmla="*/ 10152 w 10152"/>
              <a:gd name="connsiteY126" fmla="*/ 8751 h 10085"/>
              <a:gd name="connsiteX127" fmla="*/ 10116 w 10152"/>
              <a:gd name="connsiteY127" fmla="*/ 8851 h 10085"/>
              <a:gd name="connsiteX128" fmla="*/ 10044 w 10152"/>
              <a:gd name="connsiteY128" fmla="*/ 8939 h 10085"/>
              <a:gd name="connsiteX129" fmla="*/ 9919 w 10152"/>
              <a:gd name="connsiteY129" fmla="*/ 9015 h 10085"/>
              <a:gd name="connsiteX130" fmla="*/ 9740 w 10152"/>
              <a:gd name="connsiteY130" fmla="*/ 9082 h 10085"/>
              <a:gd name="connsiteX131" fmla="*/ 9561 w 10152"/>
              <a:gd name="connsiteY131" fmla="*/ 9142 h 10085"/>
              <a:gd name="connsiteX132" fmla="*/ 9381 w 10152"/>
              <a:gd name="connsiteY132" fmla="*/ 9195 h 10085"/>
              <a:gd name="connsiteX133" fmla="*/ 9166 w 10152"/>
              <a:gd name="connsiteY133" fmla="*/ 9251 h 10085"/>
              <a:gd name="connsiteX134" fmla="*/ 8951 w 10152"/>
              <a:gd name="connsiteY134" fmla="*/ 9307 h 10085"/>
              <a:gd name="connsiteX135" fmla="*/ 8736 w 10152"/>
              <a:gd name="connsiteY135" fmla="*/ 9360 h 10085"/>
              <a:gd name="connsiteX136" fmla="*/ 8557 w 10152"/>
              <a:gd name="connsiteY136" fmla="*/ 9420 h 10085"/>
              <a:gd name="connsiteX137" fmla="*/ 8396 w 10152"/>
              <a:gd name="connsiteY137" fmla="*/ 9487 h 10085"/>
              <a:gd name="connsiteX138" fmla="*/ 8270 w 10152"/>
              <a:gd name="connsiteY138" fmla="*/ 9564 h 10085"/>
              <a:gd name="connsiteX139" fmla="*/ 8181 w 10152"/>
              <a:gd name="connsiteY139" fmla="*/ 9651 h 10085"/>
              <a:gd name="connsiteX140" fmla="*/ 8163 w 10152"/>
              <a:gd name="connsiteY140" fmla="*/ 10071 h 10085"/>
              <a:gd name="connsiteX141" fmla="*/ 0 w 10152"/>
              <a:gd name="connsiteY141" fmla="*/ 10085 h 10085"/>
              <a:gd name="connsiteX142" fmla="*/ 152 w 10152"/>
              <a:gd name="connsiteY142" fmla="*/ 51 h 10085"/>
              <a:gd name="connsiteX0" fmla="*/ 152 w 10152"/>
              <a:gd name="connsiteY0" fmla="*/ 25 h 10059"/>
              <a:gd name="connsiteX1" fmla="*/ 6601 w 10152"/>
              <a:gd name="connsiteY1" fmla="*/ 22 h 10059"/>
              <a:gd name="connsiteX2" fmla="*/ 7743 w 10152"/>
              <a:gd name="connsiteY2" fmla="*/ 34 h 10059"/>
              <a:gd name="connsiteX3" fmla="*/ 8321 w 10152"/>
              <a:gd name="connsiteY3" fmla="*/ 11 h 10059"/>
              <a:gd name="connsiteX4" fmla="*/ 8415 w 10152"/>
              <a:gd name="connsiteY4" fmla="*/ 21 h 10059"/>
              <a:gd name="connsiteX5" fmla="*/ 8557 w 10152"/>
              <a:gd name="connsiteY5" fmla="*/ 56 h 10059"/>
              <a:gd name="connsiteX6" fmla="*/ 8736 w 10152"/>
              <a:gd name="connsiteY6" fmla="*/ 116 h 10059"/>
              <a:gd name="connsiteX7" fmla="*/ 8951 w 10152"/>
              <a:gd name="connsiteY7" fmla="*/ 169 h 10059"/>
              <a:gd name="connsiteX8" fmla="*/ 9166 w 10152"/>
              <a:gd name="connsiteY8" fmla="*/ 225 h 10059"/>
              <a:gd name="connsiteX9" fmla="*/ 9381 w 10152"/>
              <a:gd name="connsiteY9" fmla="*/ 281 h 10059"/>
              <a:gd name="connsiteX10" fmla="*/ 9561 w 10152"/>
              <a:gd name="connsiteY10" fmla="*/ 334 h 10059"/>
              <a:gd name="connsiteX11" fmla="*/ 9740 w 10152"/>
              <a:gd name="connsiteY11" fmla="*/ 394 h 10059"/>
              <a:gd name="connsiteX12" fmla="*/ 9919 w 10152"/>
              <a:gd name="connsiteY12" fmla="*/ 461 h 10059"/>
              <a:gd name="connsiteX13" fmla="*/ 10044 w 10152"/>
              <a:gd name="connsiteY13" fmla="*/ 538 h 10059"/>
              <a:gd name="connsiteX14" fmla="*/ 10116 w 10152"/>
              <a:gd name="connsiteY14" fmla="*/ 625 h 10059"/>
              <a:gd name="connsiteX15" fmla="*/ 10152 w 10152"/>
              <a:gd name="connsiteY15" fmla="*/ 725 h 10059"/>
              <a:gd name="connsiteX16" fmla="*/ 10116 w 10152"/>
              <a:gd name="connsiteY16" fmla="*/ 825 h 10059"/>
              <a:gd name="connsiteX17" fmla="*/ 10044 w 10152"/>
              <a:gd name="connsiteY17" fmla="*/ 913 h 10059"/>
              <a:gd name="connsiteX18" fmla="*/ 9919 w 10152"/>
              <a:gd name="connsiteY18" fmla="*/ 989 h 10059"/>
              <a:gd name="connsiteX19" fmla="*/ 9740 w 10152"/>
              <a:gd name="connsiteY19" fmla="*/ 1056 h 10059"/>
              <a:gd name="connsiteX20" fmla="*/ 9561 w 10152"/>
              <a:gd name="connsiteY20" fmla="*/ 1116 h 10059"/>
              <a:gd name="connsiteX21" fmla="*/ 9381 w 10152"/>
              <a:gd name="connsiteY21" fmla="*/ 1169 h 10059"/>
              <a:gd name="connsiteX22" fmla="*/ 9166 w 10152"/>
              <a:gd name="connsiteY22" fmla="*/ 1225 h 10059"/>
              <a:gd name="connsiteX23" fmla="*/ 8951 w 10152"/>
              <a:gd name="connsiteY23" fmla="*/ 1281 h 10059"/>
              <a:gd name="connsiteX24" fmla="*/ 8736 w 10152"/>
              <a:gd name="connsiteY24" fmla="*/ 1334 h 10059"/>
              <a:gd name="connsiteX25" fmla="*/ 8557 w 10152"/>
              <a:gd name="connsiteY25" fmla="*/ 1394 h 10059"/>
              <a:gd name="connsiteX26" fmla="*/ 8396 w 10152"/>
              <a:gd name="connsiteY26" fmla="*/ 1461 h 10059"/>
              <a:gd name="connsiteX27" fmla="*/ 8270 w 10152"/>
              <a:gd name="connsiteY27" fmla="*/ 1538 h 10059"/>
              <a:gd name="connsiteX28" fmla="*/ 8181 w 10152"/>
              <a:gd name="connsiteY28" fmla="*/ 1625 h 10059"/>
              <a:gd name="connsiteX29" fmla="*/ 8163 w 10152"/>
              <a:gd name="connsiteY29" fmla="*/ 1725 h 10059"/>
              <a:gd name="connsiteX30" fmla="*/ 8181 w 10152"/>
              <a:gd name="connsiteY30" fmla="*/ 1825 h 10059"/>
              <a:gd name="connsiteX31" fmla="*/ 8270 w 10152"/>
              <a:gd name="connsiteY31" fmla="*/ 1913 h 10059"/>
              <a:gd name="connsiteX32" fmla="*/ 8396 w 10152"/>
              <a:gd name="connsiteY32" fmla="*/ 1989 h 10059"/>
              <a:gd name="connsiteX33" fmla="*/ 8557 w 10152"/>
              <a:gd name="connsiteY33" fmla="*/ 2056 h 10059"/>
              <a:gd name="connsiteX34" fmla="*/ 8736 w 10152"/>
              <a:gd name="connsiteY34" fmla="*/ 2116 h 10059"/>
              <a:gd name="connsiteX35" fmla="*/ 8951 w 10152"/>
              <a:gd name="connsiteY35" fmla="*/ 2169 h 10059"/>
              <a:gd name="connsiteX36" fmla="*/ 9166 w 10152"/>
              <a:gd name="connsiteY36" fmla="*/ 2225 h 10059"/>
              <a:gd name="connsiteX37" fmla="*/ 9381 w 10152"/>
              <a:gd name="connsiteY37" fmla="*/ 2281 h 10059"/>
              <a:gd name="connsiteX38" fmla="*/ 9561 w 10152"/>
              <a:gd name="connsiteY38" fmla="*/ 2334 h 10059"/>
              <a:gd name="connsiteX39" fmla="*/ 9740 w 10152"/>
              <a:gd name="connsiteY39" fmla="*/ 2394 h 10059"/>
              <a:gd name="connsiteX40" fmla="*/ 9919 w 10152"/>
              <a:gd name="connsiteY40" fmla="*/ 2461 h 10059"/>
              <a:gd name="connsiteX41" fmla="*/ 10044 w 10152"/>
              <a:gd name="connsiteY41" fmla="*/ 2538 h 10059"/>
              <a:gd name="connsiteX42" fmla="*/ 10116 w 10152"/>
              <a:gd name="connsiteY42" fmla="*/ 2625 h 10059"/>
              <a:gd name="connsiteX43" fmla="*/ 10152 w 10152"/>
              <a:gd name="connsiteY43" fmla="*/ 2725 h 10059"/>
              <a:gd name="connsiteX44" fmla="*/ 10116 w 10152"/>
              <a:gd name="connsiteY44" fmla="*/ 2825 h 10059"/>
              <a:gd name="connsiteX45" fmla="*/ 10044 w 10152"/>
              <a:gd name="connsiteY45" fmla="*/ 2913 h 10059"/>
              <a:gd name="connsiteX46" fmla="*/ 9919 w 10152"/>
              <a:gd name="connsiteY46" fmla="*/ 2989 h 10059"/>
              <a:gd name="connsiteX47" fmla="*/ 9740 w 10152"/>
              <a:gd name="connsiteY47" fmla="*/ 3056 h 10059"/>
              <a:gd name="connsiteX48" fmla="*/ 9561 w 10152"/>
              <a:gd name="connsiteY48" fmla="*/ 3116 h 10059"/>
              <a:gd name="connsiteX49" fmla="*/ 9381 w 10152"/>
              <a:gd name="connsiteY49" fmla="*/ 3169 h 10059"/>
              <a:gd name="connsiteX50" fmla="*/ 9166 w 10152"/>
              <a:gd name="connsiteY50" fmla="*/ 3225 h 10059"/>
              <a:gd name="connsiteX51" fmla="*/ 8951 w 10152"/>
              <a:gd name="connsiteY51" fmla="*/ 3281 h 10059"/>
              <a:gd name="connsiteX52" fmla="*/ 8736 w 10152"/>
              <a:gd name="connsiteY52" fmla="*/ 3334 h 10059"/>
              <a:gd name="connsiteX53" fmla="*/ 8557 w 10152"/>
              <a:gd name="connsiteY53" fmla="*/ 3394 h 10059"/>
              <a:gd name="connsiteX54" fmla="*/ 8396 w 10152"/>
              <a:gd name="connsiteY54" fmla="*/ 3461 h 10059"/>
              <a:gd name="connsiteX55" fmla="*/ 8270 w 10152"/>
              <a:gd name="connsiteY55" fmla="*/ 3538 h 10059"/>
              <a:gd name="connsiteX56" fmla="*/ 8181 w 10152"/>
              <a:gd name="connsiteY56" fmla="*/ 3625 h 10059"/>
              <a:gd name="connsiteX57" fmla="*/ 8163 w 10152"/>
              <a:gd name="connsiteY57" fmla="*/ 3725 h 10059"/>
              <a:gd name="connsiteX58" fmla="*/ 8181 w 10152"/>
              <a:gd name="connsiteY58" fmla="*/ 3825 h 10059"/>
              <a:gd name="connsiteX59" fmla="*/ 8270 w 10152"/>
              <a:gd name="connsiteY59" fmla="*/ 3913 h 10059"/>
              <a:gd name="connsiteX60" fmla="*/ 8396 w 10152"/>
              <a:gd name="connsiteY60" fmla="*/ 3989 h 10059"/>
              <a:gd name="connsiteX61" fmla="*/ 8557 w 10152"/>
              <a:gd name="connsiteY61" fmla="*/ 4056 h 10059"/>
              <a:gd name="connsiteX62" fmla="*/ 8736 w 10152"/>
              <a:gd name="connsiteY62" fmla="*/ 4116 h 10059"/>
              <a:gd name="connsiteX63" fmla="*/ 8951 w 10152"/>
              <a:gd name="connsiteY63" fmla="*/ 4169 h 10059"/>
              <a:gd name="connsiteX64" fmla="*/ 9166 w 10152"/>
              <a:gd name="connsiteY64" fmla="*/ 4225 h 10059"/>
              <a:gd name="connsiteX65" fmla="*/ 9381 w 10152"/>
              <a:gd name="connsiteY65" fmla="*/ 4281 h 10059"/>
              <a:gd name="connsiteX66" fmla="*/ 9561 w 10152"/>
              <a:gd name="connsiteY66" fmla="*/ 4334 h 10059"/>
              <a:gd name="connsiteX67" fmla="*/ 9740 w 10152"/>
              <a:gd name="connsiteY67" fmla="*/ 4394 h 10059"/>
              <a:gd name="connsiteX68" fmla="*/ 9919 w 10152"/>
              <a:gd name="connsiteY68" fmla="*/ 4461 h 10059"/>
              <a:gd name="connsiteX69" fmla="*/ 10044 w 10152"/>
              <a:gd name="connsiteY69" fmla="*/ 4538 h 10059"/>
              <a:gd name="connsiteX70" fmla="*/ 10116 w 10152"/>
              <a:gd name="connsiteY70" fmla="*/ 4625 h 10059"/>
              <a:gd name="connsiteX71" fmla="*/ 10152 w 10152"/>
              <a:gd name="connsiteY71" fmla="*/ 4723 h 10059"/>
              <a:gd name="connsiteX72" fmla="*/ 10116 w 10152"/>
              <a:gd name="connsiteY72" fmla="*/ 4825 h 10059"/>
              <a:gd name="connsiteX73" fmla="*/ 10044 w 10152"/>
              <a:gd name="connsiteY73" fmla="*/ 4913 h 10059"/>
              <a:gd name="connsiteX74" fmla="*/ 9919 w 10152"/>
              <a:gd name="connsiteY74" fmla="*/ 4989 h 10059"/>
              <a:gd name="connsiteX75" fmla="*/ 9740 w 10152"/>
              <a:gd name="connsiteY75" fmla="*/ 5056 h 10059"/>
              <a:gd name="connsiteX76" fmla="*/ 9561 w 10152"/>
              <a:gd name="connsiteY76" fmla="*/ 5116 h 10059"/>
              <a:gd name="connsiteX77" fmla="*/ 9381 w 10152"/>
              <a:gd name="connsiteY77" fmla="*/ 5169 h 10059"/>
              <a:gd name="connsiteX78" fmla="*/ 9166 w 10152"/>
              <a:gd name="connsiteY78" fmla="*/ 5225 h 10059"/>
              <a:gd name="connsiteX79" fmla="*/ 8951 w 10152"/>
              <a:gd name="connsiteY79" fmla="*/ 5281 h 10059"/>
              <a:gd name="connsiteX80" fmla="*/ 8736 w 10152"/>
              <a:gd name="connsiteY80" fmla="*/ 5334 h 10059"/>
              <a:gd name="connsiteX81" fmla="*/ 8557 w 10152"/>
              <a:gd name="connsiteY81" fmla="*/ 5394 h 10059"/>
              <a:gd name="connsiteX82" fmla="*/ 8396 w 10152"/>
              <a:gd name="connsiteY82" fmla="*/ 5461 h 10059"/>
              <a:gd name="connsiteX83" fmla="*/ 8270 w 10152"/>
              <a:gd name="connsiteY83" fmla="*/ 5538 h 10059"/>
              <a:gd name="connsiteX84" fmla="*/ 8181 w 10152"/>
              <a:gd name="connsiteY84" fmla="*/ 5625 h 10059"/>
              <a:gd name="connsiteX85" fmla="*/ 8163 w 10152"/>
              <a:gd name="connsiteY85" fmla="*/ 5725 h 10059"/>
              <a:gd name="connsiteX86" fmla="*/ 8181 w 10152"/>
              <a:gd name="connsiteY86" fmla="*/ 5825 h 10059"/>
              <a:gd name="connsiteX87" fmla="*/ 8270 w 10152"/>
              <a:gd name="connsiteY87" fmla="*/ 5913 h 10059"/>
              <a:gd name="connsiteX88" fmla="*/ 8396 w 10152"/>
              <a:gd name="connsiteY88" fmla="*/ 5989 h 10059"/>
              <a:gd name="connsiteX89" fmla="*/ 8557 w 10152"/>
              <a:gd name="connsiteY89" fmla="*/ 6056 h 10059"/>
              <a:gd name="connsiteX90" fmla="*/ 8736 w 10152"/>
              <a:gd name="connsiteY90" fmla="*/ 6116 h 10059"/>
              <a:gd name="connsiteX91" fmla="*/ 8951 w 10152"/>
              <a:gd name="connsiteY91" fmla="*/ 6169 h 10059"/>
              <a:gd name="connsiteX92" fmla="*/ 9381 w 10152"/>
              <a:gd name="connsiteY92" fmla="*/ 6281 h 10059"/>
              <a:gd name="connsiteX93" fmla="*/ 9561 w 10152"/>
              <a:gd name="connsiteY93" fmla="*/ 6334 h 10059"/>
              <a:gd name="connsiteX94" fmla="*/ 9740 w 10152"/>
              <a:gd name="connsiteY94" fmla="*/ 6394 h 10059"/>
              <a:gd name="connsiteX95" fmla="*/ 9919 w 10152"/>
              <a:gd name="connsiteY95" fmla="*/ 6461 h 10059"/>
              <a:gd name="connsiteX96" fmla="*/ 10044 w 10152"/>
              <a:gd name="connsiteY96" fmla="*/ 6538 h 10059"/>
              <a:gd name="connsiteX97" fmla="*/ 10116 w 10152"/>
              <a:gd name="connsiteY97" fmla="*/ 6625 h 10059"/>
              <a:gd name="connsiteX98" fmla="*/ 10152 w 10152"/>
              <a:gd name="connsiteY98" fmla="*/ 6725 h 10059"/>
              <a:gd name="connsiteX99" fmla="*/ 10116 w 10152"/>
              <a:gd name="connsiteY99" fmla="*/ 6825 h 10059"/>
              <a:gd name="connsiteX100" fmla="*/ 10044 w 10152"/>
              <a:gd name="connsiteY100" fmla="*/ 6913 h 10059"/>
              <a:gd name="connsiteX101" fmla="*/ 9919 w 10152"/>
              <a:gd name="connsiteY101" fmla="*/ 6989 h 10059"/>
              <a:gd name="connsiteX102" fmla="*/ 9740 w 10152"/>
              <a:gd name="connsiteY102" fmla="*/ 7056 h 10059"/>
              <a:gd name="connsiteX103" fmla="*/ 9561 w 10152"/>
              <a:gd name="connsiteY103" fmla="*/ 7116 h 10059"/>
              <a:gd name="connsiteX104" fmla="*/ 9381 w 10152"/>
              <a:gd name="connsiteY104" fmla="*/ 7169 h 10059"/>
              <a:gd name="connsiteX105" fmla="*/ 9166 w 10152"/>
              <a:gd name="connsiteY105" fmla="*/ 7225 h 10059"/>
              <a:gd name="connsiteX106" fmla="*/ 8951 w 10152"/>
              <a:gd name="connsiteY106" fmla="*/ 7281 h 10059"/>
              <a:gd name="connsiteX107" fmla="*/ 8736 w 10152"/>
              <a:gd name="connsiteY107" fmla="*/ 7334 h 10059"/>
              <a:gd name="connsiteX108" fmla="*/ 8557 w 10152"/>
              <a:gd name="connsiteY108" fmla="*/ 7394 h 10059"/>
              <a:gd name="connsiteX109" fmla="*/ 8396 w 10152"/>
              <a:gd name="connsiteY109" fmla="*/ 7461 h 10059"/>
              <a:gd name="connsiteX110" fmla="*/ 8270 w 10152"/>
              <a:gd name="connsiteY110" fmla="*/ 7538 h 10059"/>
              <a:gd name="connsiteX111" fmla="*/ 8181 w 10152"/>
              <a:gd name="connsiteY111" fmla="*/ 7625 h 10059"/>
              <a:gd name="connsiteX112" fmla="*/ 8163 w 10152"/>
              <a:gd name="connsiteY112" fmla="*/ 7725 h 10059"/>
              <a:gd name="connsiteX113" fmla="*/ 8181 w 10152"/>
              <a:gd name="connsiteY113" fmla="*/ 7825 h 10059"/>
              <a:gd name="connsiteX114" fmla="*/ 8270 w 10152"/>
              <a:gd name="connsiteY114" fmla="*/ 7913 h 10059"/>
              <a:gd name="connsiteX115" fmla="*/ 8396 w 10152"/>
              <a:gd name="connsiteY115" fmla="*/ 7989 h 10059"/>
              <a:gd name="connsiteX116" fmla="*/ 8557 w 10152"/>
              <a:gd name="connsiteY116" fmla="*/ 8056 h 10059"/>
              <a:gd name="connsiteX117" fmla="*/ 8736 w 10152"/>
              <a:gd name="connsiteY117" fmla="*/ 8116 h 10059"/>
              <a:gd name="connsiteX118" fmla="*/ 8951 w 10152"/>
              <a:gd name="connsiteY118" fmla="*/ 8169 h 10059"/>
              <a:gd name="connsiteX119" fmla="*/ 9166 w 10152"/>
              <a:gd name="connsiteY119" fmla="*/ 8225 h 10059"/>
              <a:gd name="connsiteX120" fmla="*/ 9381 w 10152"/>
              <a:gd name="connsiteY120" fmla="*/ 8281 h 10059"/>
              <a:gd name="connsiteX121" fmla="*/ 9561 w 10152"/>
              <a:gd name="connsiteY121" fmla="*/ 8334 h 10059"/>
              <a:gd name="connsiteX122" fmla="*/ 9740 w 10152"/>
              <a:gd name="connsiteY122" fmla="*/ 8394 h 10059"/>
              <a:gd name="connsiteX123" fmla="*/ 9919 w 10152"/>
              <a:gd name="connsiteY123" fmla="*/ 8461 h 10059"/>
              <a:gd name="connsiteX124" fmla="*/ 10044 w 10152"/>
              <a:gd name="connsiteY124" fmla="*/ 8538 h 10059"/>
              <a:gd name="connsiteX125" fmla="*/ 10116 w 10152"/>
              <a:gd name="connsiteY125" fmla="*/ 8625 h 10059"/>
              <a:gd name="connsiteX126" fmla="*/ 10152 w 10152"/>
              <a:gd name="connsiteY126" fmla="*/ 8725 h 10059"/>
              <a:gd name="connsiteX127" fmla="*/ 10116 w 10152"/>
              <a:gd name="connsiteY127" fmla="*/ 8825 h 10059"/>
              <a:gd name="connsiteX128" fmla="*/ 10044 w 10152"/>
              <a:gd name="connsiteY128" fmla="*/ 8913 h 10059"/>
              <a:gd name="connsiteX129" fmla="*/ 9919 w 10152"/>
              <a:gd name="connsiteY129" fmla="*/ 8989 h 10059"/>
              <a:gd name="connsiteX130" fmla="*/ 9740 w 10152"/>
              <a:gd name="connsiteY130" fmla="*/ 9056 h 10059"/>
              <a:gd name="connsiteX131" fmla="*/ 9561 w 10152"/>
              <a:gd name="connsiteY131" fmla="*/ 9116 h 10059"/>
              <a:gd name="connsiteX132" fmla="*/ 9381 w 10152"/>
              <a:gd name="connsiteY132" fmla="*/ 9169 h 10059"/>
              <a:gd name="connsiteX133" fmla="*/ 9166 w 10152"/>
              <a:gd name="connsiteY133" fmla="*/ 9225 h 10059"/>
              <a:gd name="connsiteX134" fmla="*/ 8951 w 10152"/>
              <a:gd name="connsiteY134" fmla="*/ 9281 h 10059"/>
              <a:gd name="connsiteX135" fmla="*/ 8736 w 10152"/>
              <a:gd name="connsiteY135" fmla="*/ 9334 h 10059"/>
              <a:gd name="connsiteX136" fmla="*/ 8557 w 10152"/>
              <a:gd name="connsiteY136" fmla="*/ 9394 h 10059"/>
              <a:gd name="connsiteX137" fmla="*/ 8396 w 10152"/>
              <a:gd name="connsiteY137" fmla="*/ 9461 h 10059"/>
              <a:gd name="connsiteX138" fmla="*/ 8270 w 10152"/>
              <a:gd name="connsiteY138" fmla="*/ 9538 h 10059"/>
              <a:gd name="connsiteX139" fmla="*/ 8181 w 10152"/>
              <a:gd name="connsiteY139" fmla="*/ 9625 h 10059"/>
              <a:gd name="connsiteX140" fmla="*/ 8163 w 10152"/>
              <a:gd name="connsiteY140" fmla="*/ 10045 h 10059"/>
              <a:gd name="connsiteX141" fmla="*/ 0 w 10152"/>
              <a:gd name="connsiteY141" fmla="*/ 10059 h 10059"/>
              <a:gd name="connsiteX142" fmla="*/ 152 w 10152"/>
              <a:gd name="connsiteY142" fmla="*/ 25 h 10059"/>
              <a:gd name="connsiteX0" fmla="*/ 152 w 10152"/>
              <a:gd name="connsiteY0" fmla="*/ 19 h 10053"/>
              <a:gd name="connsiteX1" fmla="*/ 6601 w 10152"/>
              <a:gd name="connsiteY1" fmla="*/ 16 h 10053"/>
              <a:gd name="connsiteX2" fmla="*/ 7743 w 10152"/>
              <a:gd name="connsiteY2" fmla="*/ 28 h 10053"/>
              <a:gd name="connsiteX3" fmla="*/ 8321 w 10152"/>
              <a:gd name="connsiteY3" fmla="*/ 5 h 10053"/>
              <a:gd name="connsiteX4" fmla="*/ 8415 w 10152"/>
              <a:gd name="connsiteY4" fmla="*/ 15 h 10053"/>
              <a:gd name="connsiteX5" fmla="*/ 8557 w 10152"/>
              <a:gd name="connsiteY5" fmla="*/ 50 h 10053"/>
              <a:gd name="connsiteX6" fmla="*/ 8736 w 10152"/>
              <a:gd name="connsiteY6" fmla="*/ 110 h 10053"/>
              <a:gd name="connsiteX7" fmla="*/ 8951 w 10152"/>
              <a:gd name="connsiteY7" fmla="*/ 163 h 10053"/>
              <a:gd name="connsiteX8" fmla="*/ 9166 w 10152"/>
              <a:gd name="connsiteY8" fmla="*/ 219 h 10053"/>
              <a:gd name="connsiteX9" fmla="*/ 9381 w 10152"/>
              <a:gd name="connsiteY9" fmla="*/ 275 h 10053"/>
              <a:gd name="connsiteX10" fmla="*/ 9561 w 10152"/>
              <a:gd name="connsiteY10" fmla="*/ 328 h 10053"/>
              <a:gd name="connsiteX11" fmla="*/ 9740 w 10152"/>
              <a:gd name="connsiteY11" fmla="*/ 388 h 10053"/>
              <a:gd name="connsiteX12" fmla="*/ 9919 w 10152"/>
              <a:gd name="connsiteY12" fmla="*/ 455 h 10053"/>
              <a:gd name="connsiteX13" fmla="*/ 10044 w 10152"/>
              <a:gd name="connsiteY13" fmla="*/ 532 h 10053"/>
              <a:gd name="connsiteX14" fmla="*/ 10116 w 10152"/>
              <a:gd name="connsiteY14" fmla="*/ 619 h 10053"/>
              <a:gd name="connsiteX15" fmla="*/ 10152 w 10152"/>
              <a:gd name="connsiteY15" fmla="*/ 719 h 10053"/>
              <a:gd name="connsiteX16" fmla="*/ 10116 w 10152"/>
              <a:gd name="connsiteY16" fmla="*/ 819 h 10053"/>
              <a:gd name="connsiteX17" fmla="*/ 10044 w 10152"/>
              <a:gd name="connsiteY17" fmla="*/ 907 h 10053"/>
              <a:gd name="connsiteX18" fmla="*/ 9919 w 10152"/>
              <a:gd name="connsiteY18" fmla="*/ 983 h 10053"/>
              <a:gd name="connsiteX19" fmla="*/ 9740 w 10152"/>
              <a:gd name="connsiteY19" fmla="*/ 1050 h 10053"/>
              <a:gd name="connsiteX20" fmla="*/ 9561 w 10152"/>
              <a:gd name="connsiteY20" fmla="*/ 1110 h 10053"/>
              <a:gd name="connsiteX21" fmla="*/ 9381 w 10152"/>
              <a:gd name="connsiteY21" fmla="*/ 1163 h 10053"/>
              <a:gd name="connsiteX22" fmla="*/ 9166 w 10152"/>
              <a:gd name="connsiteY22" fmla="*/ 1219 h 10053"/>
              <a:gd name="connsiteX23" fmla="*/ 8951 w 10152"/>
              <a:gd name="connsiteY23" fmla="*/ 1275 h 10053"/>
              <a:gd name="connsiteX24" fmla="*/ 8736 w 10152"/>
              <a:gd name="connsiteY24" fmla="*/ 1328 h 10053"/>
              <a:gd name="connsiteX25" fmla="*/ 8557 w 10152"/>
              <a:gd name="connsiteY25" fmla="*/ 1388 h 10053"/>
              <a:gd name="connsiteX26" fmla="*/ 8396 w 10152"/>
              <a:gd name="connsiteY26" fmla="*/ 1455 h 10053"/>
              <a:gd name="connsiteX27" fmla="*/ 8270 w 10152"/>
              <a:gd name="connsiteY27" fmla="*/ 1532 h 10053"/>
              <a:gd name="connsiteX28" fmla="*/ 8181 w 10152"/>
              <a:gd name="connsiteY28" fmla="*/ 1619 h 10053"/>
              <a:gd name="connsiteX29" fmla="*/ 8163 w 10152"/>
              <a:gd name="connsiteY29" fmla="*/ 1719 h 10053"/>
              <a:gd name="connsiteX30" fmla="*/ 8181 w 10152"/>
              <a:gd name="connsiteY30" fmla="*/ 1819 h 10053"/>
              <a:gd name="connsiteX31" fmla="*/ 8270 w 10152"/>
              <a:gd name="connsiteY31" fmla="*/ 1907 h 10053"/>
              <a:gd name="connsiteX32" fmla="*/ 8396 w 10152"/>
              <a:gd name="connsiteY32" fmla="*/ 1983 h 10053"/>
              <a:gd name="connsiteX33" fmla="*/ 8557 w 10152"/>
              <a:gd name="connsiteY33" fmla="*/ 2050 h 10053"/>
              <a:gd name="connsiteX34" fmla="*/ 8736 w 10152"/>
              <a:gd name="connsiteY34" fmla="*/ 2110 h 10053"/>
              <a:gd name="connsiteX35" fmla="*/ 8951 w 10152"/>
              <a:gd name="connsiteY35" fmla="*/ 2163 h 10053"/>
              <a:gd name="connsiteX36" fmla="*/ 9166 w 10152"/>
              <a:gd name="connsiteY36" fmla="*/ 2219 h 10053"/>
              <a:gd name="connsiteX37" fmla="*/ 9381 w 10152"/>
              <a:gd name="connsiteY37" fmla="*/ 2275 h 10053"/>
              <a:gd name="connsiteX38" fmla="*/ 9561 w 10152"/>
              <a:gd name="connsiteY38" fmla="*/ 2328 h 10053"/>
              <a:gd name="connsiteX39" fmla="*/ 9740 w 10152"/>
              <a:gd name="connsiteY39" fmla="*/ 2388 h 10053"/>
              <a:gd name="connsiteX40" fmla="*/ 9919 w 10152"/>
              <a:gd name="connsiteY40" fmla="*/ 2455 h 10053"/>
              <a:gd name="connsiteX41" fmla="*/ 10044 w 10152"/>
              <a:gd name="connsiteY41" fmla="*/ 2532 h 10053"/>
              <a:gd name="connsiteX42" fmla="*/ 10116 w 10152"/>
              <a:gd name="connsiteY42" fmla="*/ 2619 h 10053"/>
              <a:gd name="connsiteX43" fmla="*/ 10152 w 10152"/>
              <a:gd name="connsiteY43" fmla="*/ 2719 h 10053"/>
              <a:gd name="connsiteX44" fmla="*/ 10116 w 10152"/>
              <a:gd name="connsiteY44" fmla="*/ 2819 h 10053"/>
              <a:gd name="connsiteX45" fmla="*/ 10044 w 10152"/>
              <a:gd name="connsiteY45" fmla="*/ 2907 h 10053"/>
              <a:gd name="connsiteX46" fmla="*/ 9919 w 10152"/>
              <a:gd name="connsiteY46" fmla="*/ 2983 h 10053"/>
              <a:gd name="connsiteX47" fmla="*/ 9740 w 10152"/>
              <a:gd name="connsiteY47" fmla="*/ 3050 h 10053"/>
              <a:gd name="connsiteX48" fmla="*/ 9561 w 10152"/>
              <a:gd name="connsiteY48" fmla="*/ 3110 h 10053"/>
              <a:gd name="connsiteX49" fmla="*/ 9381 w 10152"/>
              <a:gd name="connsiteY49" fmla="*/ 3163 h 10053"/>
              <a:gd name="connsiteX50" fmla="*/ 9166 w 10152"/>
              <a:gd name="connsiteY50" fmla="*/ 3219 h 10053"/>
              <a:gd name="connsiteX51" fmla="*/ 8951 w 10152"/>
              <a:gd name="connsiteY51" fmla="*/ 3275 h 10053"/>
              <a:gd name="connsiteX52" fmla="*/ 8736 w 10152"/>
              <a:gd name="connsiteY52" fmla="*/ 3328 h 10053"/>
              <a:gd name="connsiteX53" fmla="*/ 8557 w 10152"/>
              <a:gd name="connsiteY53" fmla="*/ 3388 h 10053"/>
              <a:gd name="connsiteX54" fmla="*/ 8396 w 10152"/>
              <a:gd name="connsiteY54" fmla="*/ 3455 h 10053"/>
              <a:gd name="connsiteX55" fmla="*/ 8270 w 10152"/>
              <a:gd name="connsiteY55" fmla="*/ 3532 h 10053"/>
              <a:gd name="connsiteX56" fmla="*/ 8181 w 10152"/>
              <a:gd name="connsiteY56" fmla="*/ 3619 h 10053"/>
              <a:gd name="connsiteX57" fmla="*/ 8163 w 10152"/>
              <a:gd name="connsiteY57" fmla="*/ 3719 h 10053"/>
              <a:gd name="connsiteX58" fmla="*/ 8181 w 10152"/>
              <a:gd name="connsiteY58" fmla="*/ 3819 h 10053"/>
              <a:gd name="connsiteX59" fmla="*/ 8270 w 10152"/>
              <a:gd name="connsiteY59" fmla="*/ 3907 h 10053"/>
              <a:gd name="connsiteX60" fmla="*/ 8396 w 10152"/>
              <a:gd name="connsiteY60" fmla="*/ 3983 h 10053"/>
              <a:gd name="connsiteX61" fmla="*/ 8557 w 10152"/>
              <a:gd name="connsiteY61" fmla="*/ 4050 h 10053"/>
              <a:gd name="connsiteX62" fmla="*/ 8736 w 10152"/>
              <a:gd name="connsiteY62" fmla="*/ 4110 h 10053"/>
              <a:gd name="connsiteX63" fmla="*/ 8951 w 10152"/>
              <a:gd name="connsiteY63" fmla="*/ 4163 h 10053"/>
              <a:gd name="connsiteX64" fmla="*/ 9166 w 10152"/>
              <a:gd name="connsiteY64" fmla="*/ 4219 h 10053"/>
              <a:gd name="connsiteX65" fmla="*/ 9381 w 10152"/>
              <a:gd name="connsiteY65" fmla="*/ 4275 h 10053"/>
              <a:gd name="connsiteX66" fmla="*/ 9561 w 10152"/>
              <a:gd name="connsiteY66" fmla="*/ 4328 h 10053"/>
              <a:gd name="connsiteX67" fmla="*/ 9740 w 10152"/>
              <a:gd name="connsiteY67" fmla="*/ 4388 h 10053"/>
              <a:gd name="connsiteX68" fmla="*/ 9919 w 10152"/>
              <a:gd name="connsiteY68" fmla="*/ 4455 h 10053"/>
              <a:gd name="connsiteX69" fmla="*/ 10044 w 10152"/>
              <a:gd name="connsiteY69" fmla="*/ 4532 h 10053"/>
              <a:gd name="connsiteX70" fmla="*/ 10116 w 10152"/>
              <a:gd name="connsiteY70" fmla="*/ 4619 h 10053"/>
              <a:gd name="connsiteX71" fmla="*/ 10152 w 10152"/>
              <a:gd name="connsiteY71" fmla="*/ 4717 h 10053"/>
              <a:gd name="connsiteX72" fmla="*/ 10116 w 10152"/>
              <a:gd name="connsiteY72" fmla="*/ 4819 h 10053"/>
              <a:gd name="connsiteX73" fmla="*/ 10044 w 10152"/>
              <a:gd name="connsiteY73" fmla="*/ 4907 h 10053"/>
              <a:gd name="connsiteX74" fmla="*/ 9919 w 10152"/>
              <a:gd name="connsiteY74" fmla="*/ 4983 h 10053"/>
              <a:gd name="connsiteX75" fmla="*/ 9740 w 10152"/>
              <a:gd name="connsiteY75" fmla="*/ 5050 h 10053"/>
              <a:gd name="connsiteX76" fmla="*/ 9561 w 10152"/>
              <a:gd name="connsiteY76" fmla="*/ 5110 h 10053"/>
              <a:gd name="connsiteX77" fmla="*/ 9381 w 10152"/>
              <a:gd name="connsiteY77" fmla="*/ 5163 h 10053"/>
              <a:gd name="connsiteX78" fmla="*/ 9166 w 10152"/>
              <a:gd name="connsiteY78" fmla="*/ 5219 h 10053"/>
              <a:gd name="connsiteX79" fmla="*/ 8951 w 10152"/>
              <a:gd name="connsiteY79" fmla="*/ 5275 h 10053"/>
              <a:gd name="connsiteX80" fmla="*/ 8736 w 10152"/>
              <a:gd name="connsiteY80" fmla="*/ 5328 h 10053"/>
              <a:gd name="connsiteX81" fmla="*/ 8557 w 10152"/>
              <a:gd name="connsiteY81" fmla="*/ 5388 h 10053"/>
              <a:gd name="connsiteX82" fmla="*/ 8396 w 10152"/>
              <a:gd name="connsiteY82" fmla="*/ 5455 h 10053"/>
              <a:gd name="connsiteX83" fmla="*/ 8270 w 10152"/>
              <a:gd name="connsiteY83" fmla="*/ 5532 h 10053"/>
              <a:gd name="connsiteX84" fmla="*/ 8181 w 10152"/>
              <a:gd name="connsiteY84" fmla="*/ 5619 h 10053"/>
              <a:gd name="connsiteX85" fmla="*/ 8163 w 10152"/>
              <a:gd name="connsiteY85" fmla="*/ 5719 h 10053"/>
              <a:gd name="connsiteX86" fmla="*/ 8181 w 10152"/>
              <a:gd name="connsiteY86" fmla="*/ 5819 h 10053"/>
              <a:gd name="connsiteX87" fmla="*/ 8270 w 10152"/>
              <a:gd name="connsiteY87" fmla="*/ 5907 h 10053"/>
              <a:gd name="connsiteX88" fmla="*/ 8396 w 10152"/>
              <a:gd name="connsiteY88" fmla="*/ 5983 h 10053"/>
              <a:gd name="connsiteX89" fmla="*/ 8557 w 10152"/>
              <a:gd name="connsiteY89" fmla="*/ 6050 h 10053"/>
              <a:gd name="connsiteX90" fmla="*/ 8736 w 10152"/>
              <a:gd name="connsiteY90" fmla="*/ 6110 h 10053"/>
              <a:gd name="connsiteX91" fmla="*/ 8951 w 10152"/>
              <a:gd name="connsiteY91" fmla="*/ 6163 h 10053"/>
              <a:gd name="connsiteX92" fmla="*/ 9381 w 10152"/>
              <a:gd name="connsiteY92" fmla="*/ 6275 h 10053"/>
              <a:gd name="connsiteX93" fmla="*/ 9561 w 10152"/>
              <a:gd name="connsiteY93" fmla="*/ 6328 h 10053"/>
              <a:gd name="connsiteX94" fmla="*/ 9740 w 10152"/>
              <a:gd name="connsiteY94" fmla="*/ 6388 h 10053"/>
              <a:gd name="connsiteX95" fmla="*/ 9919 w 10152"/>
              <a:gd name="connsiteY95" fmla="*/ 6455 h 10053"/>
              <a:gd name="connsiteX96" fmla="*/ 10044 w 10152"/>
              <a:gd name="connsiteY96" fmla="*/ 6532 h 10053"/>
              <a:gd name="connsiteX97" fmla="*/ 10116 w 10152"/>
              <a:gd name="connsiteY97" fmla="*/ 6619 h 10053"/>
              <a:gd name="connsiteX98" fmla="*/ 10152 w 10152"/>
              <a:gd name="connsiteY98" fmla="*/ 6719 h 10053"/>
              <a:gd name="connsiteX99" fmla="*/ 10116 w 10152"/>
              <a:gd name="connsiteY99" fmla="*/ 6819 h 10053"/>
              <a:gd name="connsiteX100" fmla="*/ 10044 w 10152"/>
              <a:gd name="connsiteY100" fmla="*/ 6907 h 10053"/>
              <a:gd name="connsiteX101" fmla="*/ 9919 w 10152"/>
              <a:gd name="connsiteY101" fmla="*/ 6983 h 10053"/>
              <a:gd name="connsiteX102" fmla="*/ 9740 w 10152"/>
              <a:gd name="connsiteY102" fmla="*/ 7050 h 10053"/>
              <a:gd name="connsiteX103" fmla="*/ 9561 w 10152"/>
              <a:gd name="connsiteY103" fmla="*/ 7110 h 10053"/>
              <a:gd name="connsiteX104" fmla="*/ 9381 w 10152"/>
              <a:gd name="connsiteY104" fmla="*/ 7163 h 10053"/>
              <a:gd name="connsiteX105" fmla="*/ 9166 w 10152"/>
              <a:gd name="connsiteY105" fmla="*/ 7219 h 10053"/>
              <a:gd name="connsiteX106" fmla="*/ 8951 w 10152"/>
              <a:gd name="connsiteY106" fmla="*/ 7275 h 10053"/>
              <a:gd name="connsiteX107" fmla="*/ 8736 w 10152"/>
              <a:gd name="connsiteY107" fmla="*/ 7328 h 10053"/>
              <a:gd name="connsiteX108" fmla="*/ 8557 w 10152"/>
              <a:gd name="connsiteY108" fmla="*/ 7388 h 10053"/>
              <a:gd name="connsiteX109" fmla="*/ 8396 w 10152"/>
              <a:gd name="connsiteY109" fmla="*/ 7455 h 10053"/>
              <a:gd name="connsiteX110" fmla="*/ 8270 w 10152"/>
              <a:gd name="connsiteY110" fmla="*/ 7532 h 10053"/>
              <a:gd name="connsiteX111" fmla="*/ 8181 w 10152"/>
              <a:gd name="connsiteY111" fmla="*/ 7619 h 10053"/>
              <a:gd name="connsiteX112" fmla="*/ 8163 w 10152"/>
              <a:gd name="connsiteY112" fmla="*/ 7719 h 10053"/>
              <a:gd name="connsiteX113" fmla="*/ 8181 w 10152"/>
              <a:gd name="connsiteY113" fmla="*/ 7819 h 10053"/>
              <a:gd name="connsiteX114" fmla="*/ 8270 w 10152"/>
              <a:gd name="connsiteY114" fmla="*/ 7907 h 10053"/>
              <a:gd name="connsiteX115" fmla="*/ 8396 w 10152"/>
              <a:gd name="connsiteY115" fmla="*/ 7983 h 10053"/>
              <a:gd name="connsiteX116" fmla="*/ 8557 w 10152"/>
              <a:gd name="connsiteY116" fmla="*/ 8050 h 10053"/>
              <a:gd name="connsiteX117" fmla="*/ 8736 w 10152"/>
              <a:gd name="connsiteY117" fmla="*/ 8110 h 10053"/>
              <a:gd name="connsiteX118" fmla="*/ 8951 w 10152"/>
              <a:gd name="connsiteY118" fmla="*/ 8163 h 10053"/>
              <a:gd name="connsiteX119" fmla="*/ 9166 w 10152"/>
              <a:gd name="connsiteY119" fmla="*/ 8219 h 10053"/>
              <a:gd name="connsiteX120" fmla="*/ 9381 w 10152"/>
              <a:gd name="connsiteY120" fmla="*/ 8275 h 10053"/>
              <a:gd name="connsiteX121" fmla="*/ 9561 w 10152"/>
              <a:gd name="connsiteY121" fmla="*/ 8328 h 10053"/>
              <a:gd name="connsiteX122" fmla="*/ 9740 w 10152"/>
              <a:gd name="connsiteY122" fmla="*/ 8388 h 10053"/>
              <a:gd name="connsiteX123" fmla="*/ 9919 w 10152"/>
              <a:gd name="connsiteY123" fmla="*/ 8455 h 10053"/>
              <a:gd name="connsiteX124" fmla="*/ 10044 w 10152"/>
              <a:gd name="connsiteY124" fmla="*/ 8532 h 10053"/>
              <a:gd name="connsiteX125" fmla="*/ 10116 w 10152"/>
              <a:gd name="connsiteY125" fmla="*/ 8619 h 10053"/>
              <a:gd name="connsiteX126" fmla="*/ 10152 w 10152"/>
              <a:gd name="connsiteY126" fmla="*/ 8719 h 10053"/>
              <a:gd name="connsiteX127" fmla="*/ 10116 w 10152"/>
              <a:gd name="connsiteY127" fmla="*/ 8819 h 10053"/>
              <a:gd name="connsiteX128" fmla="*/ 10044 w 10152"/>
              <a:gd name="connsiteY128" fmla="*/ 8907 h 10053"/>
              <a:gd name="connsiteX129" fmla="*/ 9919 w 10152"/>
              <a:gd name="connsiteY129" fmla="*/ 8983 h 10053"/>
              <a:gd name="connsiteX130" fmla="*/ 9740 w 10152"/>
              <a:gd name="connsiteY130" fmla="*/ 9050 h 10053"/>
              <a:gd name="connsiteX131" fmla="*/ 9561 w 10152"/>
              <a:gd name="connsiteY131" fmla="*/ 9110 h 10053"/>
              <a:gd name="connsiteX132" fmla="*/ 9381 w 10152"/>
              <a:gd name="connsiteY132" fmla="*/ 9163 h 10053"/>
              <a:gd name="connsiteX133" fmla="*/ 9166 w 10152"/>
              <a:gd name="connsiteY133" fmla="*/ 9219 h 10053"/>
              <a:gd name="connsiteX134" fmla="*/ 8951 w 10152"/>
              <a:gd name="connsiteY134" fmla="*/ 9275 h 10053"/>
              <a:gd name="connsiteX135" fmla="*/ 8736 w 10152"/>
              <a:gd name="connsiteY135" fmla="*/ 9328 h 10053"/>
              <a:gd name="connsiteX136" fmla="*/ 8557 w 10152"/>
              <a:gd name="connsiteY136" fmla="*/ 9388 h 10053"/>
              <a:gd name="connsiteX137" fmla="*/ 8396 w 10152"/>
              <a:gd name="connsiteY137" fmla="*/ 9455 h 10053"/>
              <a:gd name="connsiteX138" fmla="*/ 8270 w 10152"/>
              <a:gd name="connsiteY138" fmla="*/ 9532 h 10053"/>
              <a:gd name="connsiteX139" fmla="*/ 8181 w 10152"/>
              <a:gd name="connsiteY139" fmla="*/ 9619 h 10053"/>
              <a:gd name="connsiteX140" fmla="*/ 8163 w 10152"/>
              <a:gd name="connsiteY140" fmla="*/ 10039 h 10053"/>
              <a:gd name="connsiteX141" fmla="*/ 0 w 10152"/>
              <a:gd name="connsiteY141" fmla="*/ 10053 h 10053"/>
              <a:gd name="connsiteX142" fmla="*/ 152 w 10152"/>
              <a:gd name="connsiteY142" fmla="*/ 19 h 10053"/>
              <a:gd name="connsiteX0" fmla="*/ 152 w 10152"/>
              <a:gd name="connsiteY0" fmla="*/ 14 h 10048"/>
              <a:gd name="connsiteX1" fmla="*/ 6601 w 10152"/>
              <a:gd name="connsiteY1" fmla="*/ 11 h 10048"/>
              <a:gd name="connsiteX2" fmla="*/ 7743 w 10152"/>
              <a:gd name="connsiteY2" fmla="*/ 23 h 10048"/>
              <a:gd name="connsiteX3" fmla="*/ 8321 w 10152"/>
              <a:gd name="connsiteY3" fmla="*/ 0 h 10048"/>
              <a:gd name="connsiteX4" fmla="*/ 8415 w 10152"/>
              <a:gd name="connsiteY4" fmla="*/ 10 h 10048"/>
              <a:gd name="connsiteX5" fmla="*/ 8557 w 10152"/>
              <a:gd name="connsiteY5" fmla="*/ 45 h 10048"/>
              <a:gd name="connsiteX6" fmla="*/ 8736 w 10152"/>
              <a:gd name="connsiteY6" fmla="*/ 105 h 10048"/>
              <a:gd name="connsiteX7" fmla="*/ 8951 w 10152"/>
              <a:gd name="connsiteY7" fmla="*/ 158 h 10048"/>
              <a:gd name="connsiteX8" fmla="*/ 9166 w 10152"/>
              <a:gd name="connsiteY8" fmla="*/ 214 h 10048"/>
              <a:gd name="connsiteX9" fmla="*/ 9381 w 10152"/>
              <a:gd name="connsiteY9" fmla="*/ 270 h 10048"/>
              <a:gd name="connsiteX10" fmla="*/ 9561 w 10152"/>
              <a:gd name="connsiteY10" fmla="*/ 323 h 10048"/>
              <a:gd name="connsiteX11" fmla="*/ 9740 w 10152"/>
              <a:gd name="connsiteY11" fmla="*/ 383 h 10048"/>
              <a:gd name="connsiteX12" fmla="*/ 9919 w 10152"/>
              <a:gd name="connsiteY12" fmla="*/ 450 h 10048"/>
              <a:gd name="connsiteX13" fmla="*/ 10044 w 10152"/>
              <a:gd name="connsiteY13" fmla="*/ 527 h 10048"/>
              <a:gd name="connsiteX14" fmla="*/ 10116 w 10152"/>
              <a:gd name="connsiteY14" fmla="*/ 614 h 10048"/>
              <a:gd name="connsiteX15" fmla="*/ 10152 w 10152"/>
              <a:gd name="connsiteY15" fmla="*/ 714 h 10048"/>
              <a:gd name="connsiteX16" fmla="*/ 10116 w 10152"/>
              <a:gd name="connsiteY16" fmla="*/ 814 h 10048"/>
              <a:gd name="connsiteX17" fmla="*/ 10044 w 10152"/>
              <a:gd name="connsiteY17" fmla="*/ 902 h 10048"/>
              <a:gd name="connsiteX18" fmla="*/ 9919 w 10152"/>
              <a:gd name="connsiteY18" fmla="*/ 978 h 10048"/>
              <a:gd name="connsiteX19" fmla="*/ 9740 w 10152"/>
              <a:gd name="connsiteY19" fmla="*/ 1045 h 10048"/>
              <a:gd name="connsiteX20" fmla="*/ 9561 w 10152"/>
              <a:gd name="connsiteY20" fmla="*/ 1105 h 10048"/>
              <a:gd name="connsiteX21" fmla="*/ 9381 w 10152"/>
              <a:gd name="connsiteY21" fmla="*/ 1158 h 10048"/>
              <a:gd name="connsiteX22" fmla="*/ 9166 w 10152"/>
              <a:gd name="connsiteY22" fmla="*/ 1214 h 10048"/>
              <a:gd name="connsiteX23" fmla="*/ 8951 w 10152"/>
              <a:gd name="connsiteY23" fmla="*/ 1270 h 10048"/>
              <a:gd name="connsiteX24" fmla="*/ 8736 w 10152"/>
              <a:gd name="connsiteY24" fmla="*/ 1323 h 10048"/>
              <a:gd name="connsiteX25" fmla="*/ 8557 w 10152"/>
              <a:gd name="connsiteY25" fmla="*/ 1383 h 10048"/>
              <a:gd name="connsiteX26" fmla="*/ 8396 w 10152"/>
              <a:gd name="connsiteY26" fmla="*/ 1450 h 10048"/>
              <a:gd name="connsiteX27" fmla="*/ 8270 w 10152"/>
              <a:gd name="connsiteY27" fmla="*/ 1527 h 10048"/>
              <a:gd name="connsiteX28" fmla="*/ 8181 w 10152"/>
              <a:gd name="connsiteY28" fmla="*/ 1614 h 10048"/>
              <a:gd name="connsiteX29" fmla="*/ 8163 w 10152"/>
              <a:gd name="connsiteY29" fmla="*/ 1714 h 10048"/>
              <a:gd name="connsiteX30" fmla="*/ 8181 w 10152"/>
              <a:gd name="connsiteY30" fmla="*/ 1814 h 10048"/>
              <a:gd name="connsiteX31" fmla="*/ 8270 w 10152"/>
              <a:gd name="connsiteY31" fmla="*/ 1902 h 10048"/>
              <a:gd name="connsiteX32" fmla="*/ 8396 w 10152"/>
              <a:gd name="connsiteY32" fmla="*/ 1978 h 10048"/>
              <a:gd name="connsiteX33" fmla="*/ 8557 w 10152"/>
              <a:gd name="connsiteY33" fmla="*/ 2045 h 10048"/>
              <a:gd name="connsiteX34" fmla="*/ 8736 w 10152"/>
              <a:gd name="connsiteY34" fmla="*/ 2105 h 10048"/>
              <a:gd name="connsiteX35" fmla="*/ 8951 w 10152"/>
              <a:gd name="connsiteY35" fmla="*/ 2158 h 10048"/>
              <a:gd name="connsiteX36" fmla="*/ 9166 w 10152"/>
              <a:gd name="connsiteY36" fmla="*/ 2214 h 10048"/>
              <a:gd name="connsiteX37" fmla="*/ 9381 w 10152"/>
              <a:gd name="connsiteY37" fmla="*/ 2270 h 10048"/>
              <a:gd name="connsiteX38" fmla="*/ 9561 w 10152"/>
              <a:gd name="connsiteY38" fmla="*/ 2323 h 10048"/>
              <a:gd name="connsiteX39" fmla="*/ 9740 w 10152"/>
              <a:gd name="connsiteY39" fmla="*/ 2383 h 10048"/>
              <a:gd name="connsiteX40" fmla="*/ 9919 w 10152"/>
              <a:gd name="connsiteY40" fmla="*/ 2450 h 10048"/>
              <a:gd name="connsiteX41" fmla="*/ 10044 w 10152"/>
              <a:gd name="connsiteY41" fmla="*/ 2527 h 10048"/>
              <a:gd name="connsiteX42" fmla="*/ 10116 w 10152"/>
              <a:gd name="connsiteY42" fmla="*/ 2614 h 10048"/>
              <a:gd name="connsiteX43" fmla="*/ 10152 w 10152"/>
              <a:gd name="connsiteY43" fmla="*/ 2714 h 10048"/>
              <a:gd name="connsiteX44" fmla="*/ 10116 w 10152"/>
              <a:gd name="connsiteY44" fmla="*/ 2814 h 10048"/>
              <a:gd name="connsiteX45" fmla="*/ 10044 w 10152"/>
              <a:gd name="connsiteY45" fmla="*/ 2902 h 10048"/>
              <a:gd name="connsiteX46" fmla="*/ 9919 w 10152"/>
              <a:gd name="connsiteY46" fmla="*/ 2978 h 10048"/>
              <a:gd name="connsiteX47" fmla="*/ 9740 w 10152"/>
              <a:gd name="connsiteY47" fmla="*/ 3045 h 10048"/>
              <a:gd name="connsiteX48" fmla="*/ 9561 w 10152"/>
              <a:gd name="connsiteY48" fmla="*/ 3105 h 10048"/>
              <a:gd name="connsiteX49" fmla="*/ 9381 w 10152"/>
              <a:gd name="connsiteY49" fmla="*/ 3158 h 10048"/>
              <a:gd name="connsiteX50" fmla="*/ 9166 w 10152"/>
              <a:gd name="connsiteY50" fmla="*/ 3214 h 10048"/>
              <a:gd name="connsiteX51" fmla="*/ 8951 w 10152"/>
              <a:gd name="connsiteY51" fmla="*/ 3270 h 10048"/>
              <a:gd name="connsiteX52" fmla="*/ 8736 w 10152"/>
              <a:gd name="connsiteY52" fmla="*/ 3323 h 10048"/>
              <a:gd name="connsiteX53" fmla="*/ 8557 w 10152"/>
              <a:gd name="connsiteY53" fmla="*/ 3383 h 10048"/>
              <a:gd name="connsiteX54" fmla="*/ 8396 w 10152"/>
              <a:gd name="connsiteY54" fmla="*/ 3450 h 10048"/>
              <a:gd name="connsiteX55" fmla="*/ 8270 w 10152"/>
              <a:gd name="connsiteY55" fmla="*/ 3527 h 10048"/>
              <a:gd name="connsiteX56" fmla="*/ 8181 w 10152"/>
              <a:gd name="connsiteY56" fmla="*/ 3614 h 10048"/>
              <a:gd name="connsiteX57" fmla="*/ 8163 w 10152"/>
              <a:gd name="connsiteY57" fmla="*/ 3714 h 10048"/>
              <a:gd name="connsiteX58" fmla="*/ 8181 w 10152"/>
              <a:gd name="connsiteY58" fmla="*/ 3814 h 10048"/>
              <a:gd name="connsiteX59" fmla="*/ 8270 w 10152"/>
              <a:gd name="connsiteY59" fmla="*/ 3902 h 10048"/>
              <a:gd name="connsiteX60" fmla="*/ 8396 w 10152"/>
              <a:gd name="connsiteY60" fmla="*/ 3978 h 10048"/>
              <a:gd name="connsiteX61" fmla="*/ 8557 w 10152"/>
              <a:gd name="connsiteY61" fmla="*/ 4045 h 10048"/>
              <a:gd name="connsiteX62" fmla="*/ 8736 w 10152"/>
              <a:gd name="connsiteY62" fmla="*/ 4105 h 10048"/>
              <a:gd name="connsiteX63" fmla="*/ 8951 w 10152"/>
              <a:gd name="connsiteY63" fmla="*/ 4158 h 10048"/>
              <a:gd name="connsiteX64" fmla="*/ 9166 w 10152"/>
              <a:gd name="connsiteY64" fmla="*/ 4214 h 10048"/>
              <a:gd name="connsiteX65" fmla="*/ 9381 w 10152"/>
              <a:gd name="connsiteY65" fmla="*/ 4270 h 10048"/>
              <a:gd name="connsiteX66" fmla="*/ 9561 w 10152"/>
              <a:gd name="connsiteY66" fmla="*/ 4323 h 10048"/>
              <a:gd name="connsiteX67" fmla="*/ 9740 w 10152"/>
              <a:gd name="connsiteY67" fmla="*/ 4383 h 10048"/>
              <a:gd name="connsiteX68" fmla="*/ 9919 w 10152"/>
              <a:gd name="connsiteY68" fmla="*/ 4450 h 10048"/>
              <a:gd name="connsiteX69" fmla="*/ 10044 w 10152"/>
              <a:gd name="connsiteY69" fmla="*/ 4527 h 10048"/>
              <a:gd name="connsiteX70" fmla="*/ 10116 w 10152"/>
              <a:gd name="connsiteY70" fmla="*/ 4614 h 10048"/>
              <a:gd name="connsiteX71" fmla="*/ 10152 w 10152"/>
              <a:gd name="connsiteY71" fmla="*/ 4712 h 10048"/>
              <a:gd name="connsiteX72" fmla="*/ 10116 w 10152"/>
              <a:gd name="connsiteY72" fmla="*/ 4814 h 10048"/>
              <a:gd name="connsiteX73" fmla="*/ 10044 w 10152"/>
              <a:gd name="connsiteY73" fmla="*/ 4902 h 10048"/>
              <a:gd name="connsiteX74" fmla="*/ 9919 w 10152"/>
              <a:gd name="connsiteY74" fmla="*/ 4978 h 10048"/>
              <a:gd name="connsiteX75" fmla="*/ 9740 w 10152"/>
              <a:gd name="connsiteY75" fmla="*/ 5045 h 10048"/>
              <a:gd name="connsiteX76" fmla="*/ 9561 w 10152"/>
              <a:gd name="connsiteY76" fmla="*/ 5105 h 10048"/>
              <a:gd name="connsiteX77" fmla="*/ 9381 w 10152"/>
              <a:gd name="connsiteY77" fmla="*/ 5158 h 10048"/>
              <a:gd name="connsiteX78" fmla="*/ 9166 w 10152"/>
              <a:gd name="connsiteY78" fmla="*/ 5214 h 10048"/>
              <a:gd name="connsiteX79" fmla="*/ 8951 w 10152"/>
              <a:gd name="connsiteY79" fmla="*/ 5270 h 10048"/>
              <a:gd name="connsiteX80" fmla="*/ 8736 w 10152"/>
              <a:gd name="connsiteY80" fmla="*/ 5323 h 10048"/>
              <a:gd name="connsiteX81" fmla="*/ 8557 w 10152"/>
              <a:gd name="connsiteY81" fmla="*/ 5383 h 10048"/>
              <a:gd name="connsiteX82" fmla="*/ 8396 w 10152"/>
              <a:gd name="connsiteY82" fmla="*/ 5450 h 10048"/>
              <a:gd name="connsiteX83" fmla="*/ 8270 w 10152"/>
              <a:gd name="connsiteY83" fmla="*/ 5527 h 10048"/>
              <a:gd name="connsiteX84" fmla="*/ 8181 w 10152"/>
              <a:gd name="connsiteY84" fmla="*/ 5614 h 10048"/>
              <a:gd name="connsiteX85" fmla="*/ 8163 w 10152"/>
              <a:gd name="connsiteY85" fmla="*/ 5714 h 10048"/>
              <a:gd name="connsiteX86" fmla="*/ 8181 w 10152"/>
              <a:gd name="connsiteY86" fmla="*/ 5814 h 10048"/>
              <a:gd name="connsiteX87" fmla="*/ 8270 w 10152"/>
              <a:gd name="connsiteY87" fmla="*/ 5902 h 10048"/>
              <a:gd name="connsiteX88" fmla="*/ 8396 w 10152"/>
              <a:gd name="connsiteY88" fmla="*/ 5978 h 10048"/>
              <a:gd name="connsiteX89" fmla="*/ 8557 w 10152"/>
              <a:gd name="connsiteY89" fmla="*/ 6045 h 10048"/>
              <a:gd name="connsiteX90" fmla="*/ 8736 w 10152"/>
              <a:gd name="connsiteY90" fmla="*/ 6105 h 10048"/>
              <a:gd name="connsiteX91" fmla="*/ 8951 w 10152"/>
              <a:gd name="connsiteY91" fmla="*/ 6158 h 10048"/>
              <a:gd name="connsiteX92" fmla="*/ 9381 w 10152"/>
              <a:gd name="connsiteY92" fmla="*/ 6270 h 10048"/>
              <a:gd name="connsiteX93" fmla="*/ 9561 w 10152"/>
              <a:gd name="connsiteY93" fmla="*/ 6323 h 10048"/>
              <a:gd name="connsiteX94" fmla="*/ 9740 w 10152"/>
              <a:gd name="connsiteY94" fmla="*/ 6383 h 10048"/>
              <a:gd name="connsiteX95" fmla="*/ 9919 w 10152"/>
              <a:gd name="connsiteY95" fmla="*/ 6450 h 10048"/>
              <a:gd name="connsiteX96" fmla="*/ 10044 w 10152"/>
              <a:gd name="connsiteY96" fmla="*/ 6527 h 10048"/>
              <a:gd name="connsiteX97" fmla="*/ 10116 w 10152"/>
              <a:gd name="connsiteY97" fmla="*/ 6614 h 10048"/>
              <a:gd name="connsiteX98" fmla="*/ 10152 w 10152"/>
              <a:gd name="connsiteY98" fmla="*/ 6714 h 10048"/>
              <a:gd name="connsiteX99" fmla="*/ 10116 w 10152"/>
              <a:gd name="connsiteY99" fmla="*/ 6814 h 10048"/>
              <a:gd name="connsiteX100" fmla="*/ 10044 w 10152"/>
              <a:gd name="connsiteY100" fmla="*/ 6902 h 10048"/>
              <a:gd name="connsiteX101" fmla="*/ 9919 w 10152"/>
              <a:gd name="connsiteY101" fmla="*/ 6978 h 10048"/>
              <a:gd name="connsiteX102" fmla="*/ 9740 w 10152"/>
              <a:gd name="connsiteY102" fmla="*/ 7045 h 10048"/>
              <a:gd name="connsiteX103" fmla="*/ 9561 w 10152"/>
              <a:gd name="connsiteY103" fmla="*/ 7105 h 10048"/>
              <a:gd name="connsiteX104" fmla="*/ 9381 w 10152"/>
              <a:gd name="connsiteY104" fmla="*/ 7158 h 10048"/>
              <a:gd name="connsiteX105" fmla="*/ 9166 w 10152"/>
              <a:gd name="connsiteY105" fmla="*/ 7214 h 10048"/>
              <a:gd name="connsiteX106" fmla="*/ 8951 w 10152"/>
              <a:gd name="connsiteY106" fmla="*/ 7270 h 10048"/>
              <a:gd name="connsiteX107" fmla="*/ 8736 w 10152"/>
              <a:gd name="connsiteY107" fmla="*/ 7323 h 10048"/>
              <a:gd name="connsiteX108" fmla="*/ 8557 w 10152"/>
              <a:gd name="connsiteY108" fmla="*/ 7383 h 10048"/>
              <a:gd name="connsiteX109" fmla="*/ 8396 w 10152"/>
              <a:gd name="connsiteY109" fmla="*/ 7450 h 10048"/>
              <a:gd name="connsiteX110" fmla="*/ 8270 w 10152"/>
              <a:gd name="connsiteY110" fmla="*/ 7527 h 10048"/>
              <a:gd name="connsiteX111" fmla="*/ 8181 w 10152"/>
              <a:gd name="connsiteY111" fmla="*/ 7614 h 10048"/>
              <a:gd name="connsiteX112" fmla="*/ 8163 w 10152"/>
              <a:gd name="connsiteY112" fmla="*/ 7714 h 10048"/>
              <a:gd name="connsiteX113" fmla="*/ 8181 w 10152"/>
              <a:gd name="connsiteY113" fmla="*/ 7814 h 10048"/>
              <a:gd name="connsiteX114" fmla="*/ 8270 w 10152"/>
              <a:gd name="connsiteY114" fmla="*/ 7902 h 10048"/>
              <a:gd name="connsiteX115" fmla="*/ 8396 w 10152"/>
              <a:gd name="connsiteY115" fmla="*/ 7978 h 10048"/>
              <a:gd name="connsiteX116" fmla="*/ 8557 w 10152"/>
              <a:gd name="connsiteY116" fmla="*/ 8045 h 10048"/>
              <a:gd name="connsiteX117" fmla="*/ 8736 w 10152"/>
              <a:gd name="connsiteY117" fmla="*/ 8105 h 10048"/>
              <a:gd name="connsiteX118" fmla="*/ 8951 w 10152"/>
              <a:gd name="connsiteY118" fmla="*/ 8158 h 10048"/>
              <a:gd name="connsiteX119" fmla="*/ 9166 w 10152"/>
              <a:gd name="connsiteY119" fmla="*/ 8214 h 10048"/>
              <a:gd name="connsiteX120" fmla="*/ 9381 w 10152"/>
              <a:gd name="connsiteY120" fmla="*/ 8270 h 10048"/>
              <a:gd name="connsiteX121" fmla="*/ 9561 w 10152"/>
              <a:gd name="connsiteY121" fmla="*/ 8323 h 10048"/>
              <a:gd name="connsiteX122" fmla="*/ 9740 w 10152"/>
              <a:gd name="connsiteY122" fmla="*/ 8383 h 10048"/>
              <a:gd name="connsiteX123" fmla="*/ 9919 w 10152"/>
              <a:gd name="connsiteY123" fmla="*/ 8450 h 10048"/>
              <a:gd name="connsiteX124" fmla="*/ 10044 w 10152"/>
              <a:gd name="connsiteY124" fmla="*/ 8527 h 10048"/>
              <a:gd name="connsiteX125" fmla="*/ 10116 w 10152"/>
              <a:gd name="connsiteY125" fmla="*/ 8614 h 10048"/>
              <a:gd name="connsiteX126" fmla="*/ 10152 w 10152"/>
              <a:gd name="connsiteY126" fmla="*/ 8714 h 10048"/>
              <a:gd name="connsiteX127" fmla="*/ 10116 w 10152"/>
              <a:gd name="connsiteY127" fmla="*/ 8814 h 10048"/>
              <a:gd name="connsiteX128" fmla="*/ 10044 w 10152"/>
              <a:gd name="connsiteY128" fmla="*/ 8902 h 10048"/>
              <a:gd name="connsiteX129" fmla="*/ 9919 w 10152"/>
              <a:gd name="connsiteY129" fmla="*/ 8978 h 10048"/>
              <a:gd name="connsiteX130" fmla="*/ 9740 w 10152"/>
              <a:gd name="connsiteY130" fmla="*/ 9045 h 10048"/>
              <a:gd name="connsiteX131" fmla="*/ 9561 w 10152"/>
              <a:gd name="connsiteY131" fmla="*/ 9105 h 10048"/>
              <a:gd name="connsiteX132" fmla="*/ 9381 w 10152"/>
              <a:gd name="connsiteY132" fmla="*/ 9158 h 10048"/>
              <a:gd name="connsiteX133" fmla="*/ 9166 w 10152"/>
              <a:gd name="connsiteY133" fmla="*/ 9214 h 10048"/>
              <a:gd name="connsiteX134" fmla="*/ 8951 w 10152"/>
              <a:gd name="connsiteY134" fmla="*/ 9270 h 10048"/>
              <a:gd name="connsiteX135" fmla="*/ 8736 w 10152"/>
              <a:gd name="connsiteY135" fmla="*/ 9323 h 10048"/>
              <a:gd name="connsiteX136" fmla="*/ 8557 w 10152"/>
              <a:gd name="connsiteY136" fmla="*/ 9383 h 10048"/>
              <a:gd name="connsiteX137" fmla="*/ 8396 w 10152"/>
              <a:gd name="connsiteY137" fmla="*/ 9450 h 10048"/>
              <a:gd name="connsiteX138" fmla="*/ 8270 w 10152"/>
              <a:gd name="connsiteY138" fmla="*/ 9527 h 10048"/>
              <a:gd name="connsiteX139" fmla="*/ 8181 w 10152"/>
              <a:gd name="connsiteY139" fmla="*/ 9614 h 10048"/>
              <a:gd name="connsiteX140" fmla="*/ 8163 w 10152"/>
              <a:gd name="connsiteY140" fmla="*/ 10034 h 10048"/>
              <a:gd name="connsiteX141" fmla="*/ 0 w 10152"/>
              <a:gd name="connsiteY141" fmla="*/ 10048 h 10048"/>
              <a:gd name="connsiteX142" fmla="*/ 152 w 10152"/>
              <a:gd name="connsiteY142" fmla="*/ 14 h 10048"/>
              <a:gd name="connsiteX0" fmla="*/ 152 w 10152"/>
              <a:gd name="connsiteY0" fmla="*/ 4 h 10038"/>
              <a:gd name="connsiteX1" fmla="*/ 6601 w 10152"/>
              <a:gd name="connsiteY1" fmla="*/ 1 h 10038"/>
              <a:gd name="connsiteX2" fmla="*/ 7743 w 10152"/>
              <a:gd name="connsiteY2" fmla="*/ 13 h 10038"/>
              <a:gd name="connsiteX3" fmla="*/ 8150 w 10152"/>
              <a:gd name="connsiteY3" fmla="*/ 0 h 10038"/>
              <a:gd name="connsiteX4" fmla="*/ 8415 w 10152"/>
              <a:gd name="connsiteY4" fmla="*/ 0 h 10038"/>
              <a:gd name="connsiteX5" fmla="*/ 8557 w 10152"/>
              <a:gd name="connsiteY5" fmla="*/ 35 h 10038"/>
              <a:gd name="connsiteX6" fmla="*/ 8736 w 10152"/>
              <a:gd name="connsiteY6" fmla="*/ 95 h 10038"/>
              <a:gd name="connsiteX7" fmla="*/ 8951 w 10152"/>
              <a:gd name="connsiteY7" fmla="*/ 148 h 10038"/>
              <a:gd name="connsiteX8" fmla="*/ 9166 w 10152"/>
              <a:gd name="connsiteY8" fmla="*/ 204 h 10038"/>
              <a:gd name="connsiteX9" fmla="*/ 9381 w 10152"/>
              <a:gd name="connsiteY9" fmla="*/ 260 h 10038"/>
              <a:gd name="connsiteX10" fmla="*/ 9561 w 10152"/>
              <a:gd name="connsiteY10" fmla="*/ 313 h 10038"/>
              <a:gd name="connsiteX11" fmla="*/ 9740 w 10152"/>
              <a:gd name="connsiteY11" fmla="*/ 373 h 10038"/>
              <a:gd name="connsiteX12" fmla="*/ 9919 w 10152"/>
              <a:gd name="connsiteY12" fmla="*/ 440 h 10038"/>
              <a:gd name="connsiteX13" fmla="*/ 10044 w 10152"/>
              <a:gd name="connsiteY13" fmla="*/ 517 h 10038"/>
              <a:gd name="connsiteX14" fmla="*/ 10116 w 10152"/>
              <a:gd name="connsiteY14" fmla="*/ 604 h 10038"/>
              <a:gd name="connsiteX15" fmla="*/ 10152 w 10152"/>
              <a:gd name="connsiteY15" fmla="*/ 704 h 10038"/>
              <a:gd name="connsiteX16" fmla="*/ 10116 w 10152"/>
              <a:gd name="connsiteY16" fmla="*/ 804 h 10038"/>
              <a:gd name="connsiteX17" fmla="*/ 10044 w 10152"/>
              <a:gd name="connsiteY17" fmla="*/ 892 h 10038"/>
              <a:gd name="connsiteX18" fmla="*/ 9919 w 10152"/>
              <a:gd name="connsiteY18" fmla="*/ 968 h 10038"/>
              <a:gd name="connsiteX19" fmla="*/ 9740 w 10152"/>
              <a:gd name="connsiteY19" fmla="*/ 1035 h 10038"/>
              <a:gd name="connsiteX20" fmla="*/ 9561 w 10152"/>
              <a:gd name="connsiteY20" fmla="*/ 1095 h 10038"/>
              <a:gd name="connsiteX21" fmla="*/ 9381 w 10152"/>
              <a:gd name="connsiteY21" fmla="*/ 1148 h 10038"/>
              <a:gd name="connsiteX22" fmla="*/ 9166 w 10152"/>
              <a:gd name="connsiteY22" fmla="*/ 1204 h 10038"/>
              <a:gd name="connsiteX23" fmla="*/ 8951 w 10152"/>
              <a:gd name="connsiteY23" fmla="*/ 1260 h 10038"/>
              <a:gd name="connsiteX24" fmla="*/ 8736 w 10152"/>
              <a:gd name="connsiteY24" fmla="*/ 1313 h 10038"/>
              <a:gd name="connsiteX25" fmla="*/ 8557 w 10152"/>
              <a:gd name="connsiteY25" fmla="*/ 1373 h 10038"/>
              <a:gd name="connsiteX26" fmla="*/ 8396 w 10152"/>
              <a:gd name="connsiteY26" fmla="*/ 1440 h 10038"/>
              <a:gd name="connsiteX27" fmla="*/ 8270 w 10152"/>
              <a:gd name="connsiteY27" fmla="*/ 1517 h 10038"/>
              <a:gd name="connsiteX28" fmla="*/ 8181 w 10152"/>
              <a:gd name="connsiteY28" fmla="*/ 1604 h 10038"/>
              <a:gd name="connsiteX29" fmla="*/ 8163 w 10152"/>
              <a:gd name="connsiteY29" fmla="*/ 1704 h 10038"/>
              <a:gd name="connsiteX30" fmla="*/ 8181 w 10152"/>
              <a:gd name="connsiteY30" fmla="*/ 1804 h 10038"/>
              <a:gd name="connsiteX31" fmla="*/ 8270 w 10152"/>
              <a:gd name="connsiteY31" fmla="*/ 1892 h 10038"/>
              <a:gd name="connsiteX32" fmla="*/ 8396 w 10152"/>
              <a:gd name="connsiteY32" fmla="*/ 1968 h 10038"/>
              <a:gd name="connsiteX33" fmla="*/ 8557 w 10152"/>
              <a:gd name="connsiteY33" fmla="*/ 2035 h 10038"/>
              <a:gd name="connsiteX34" fmla="*/ 8736 w 10152"/>
              <a:gd name="connsiteY34" fmla="*/ 2095 h 10038"/>
              <a:gd name="connsiteX35" fmla="*/ 8951 w 10152"/>
              <a:gd name="connsiteY35" fmla="*/ 2148 h 10038"/>
              <a:gd name="connsiteX36" fmla="*/ 9166 w 10152"/>
              <a:gd name="connsiteY36" fmla="*/ 2204 h 10038"/>
              <a:gd name="connsiteX37" fmla="*/ 9381 w 10152"/>
              <a:gd name="connsiteY37" fmla="*/ 2260 h 10038"/>
              <a:gd name="connsiteX38" fmla="*/ 9561 w 10152"/>
              <a:gd name="connsiteY38" fmla="*/ 2313 h 10038"/>
              <a:gd name="connsiteX39" fmla="*/ 9740 w 10152"/>
              <a:gd name="connsiteY39" fmla="*/ 2373 h 10038"/>
              <a:gd name="connsiteX40" fmla="*/ 9919 w 10152"/>
              <a:gd name="connsiteY40" fmla="*/ 2440 h 10038"/>
              <a:gd name="connsiteX41" fmla="*/ 10044 w 10152"/>
              <a:gd name="connsiteY41" fmla="*/ 2517 h 10038"/>
              <a:gd name="connsiteX42" fmla="*/ 10116 w 10152"/>
              <a:gd name="connsiteY42" fmla="*/ 2604 h 10038"/>
              <a:gd name="connsiteX43" fmla="*/ 10152 w 10152"/>
              <a:gd name="connsiteY43" fmla="*/ 2704 h 10038"/>
              <a:gd name="connsiteX44" fmla="*/ 10116 w 10152"/>
              <a:gd name="connsiteY44" fmla="*/ 2804 h 10038"/>
              <a:gd name="connsiteX45" fmla="*/ 10044 w 10152"/>
              <a:gd name="connsiteY45" fmla="*/ 2892 h 10038"/>
              <a:gd name="connsiteX46" fmla="*/ 9919 w 10152"/>
              <a:gd name="connsiteY46" fmla="*/ 2968 h 10038"/>
              <a:gd name="connsiteX47" fmla="*/ 9740 w 10152"/>
              <a:gd name="connsiteY47" fmla="*/ 3035 h 10038"/>
              <a:gd name="connsiteX48" fmla="*/ 9561 w 10152"/>
              <a:gd name="connsiteY48" fmla="*/ 3095 h 10038"/>
              <a:gd name="connsiteX49" fmla="*/ 9381 w 10152"/>
              <a:gd name="connsiteY49" fmla="*/ 3148 h 10038"/>
              <a:gd name="connsiteX50" fmla="*/ 9166 w 10152"/>
              <a:gd name="connsiteY50" fmla="*/ 3204 h 10038"/>
              <a:gd name="connsiteX51" fmla="*/ 8951 w 10152"/>
              <a:gd name="connsiteY51" fmla="*/ 3260 h 10038"/>
              <a:gd name="connsiteX52" fmla="*/ 8736 w 10152"/>
              <a:gd name="connsiteY52" fmla="*/ 3313 h 10038"/>
              <a:gd name="connsiteX53" fmla="*/ 8557 w 10152"/>
              <a:gd name="connsiteY53" fmla="*/ 3373 h 10038"/>
              <a:gd name="connsiteX54" fmla="*/ 8396 w 10152"/>
              <a:gd name="connsiteY54" fmla="*/ 3440 h 10038"/>
              <a:gd name="connsiteX55" fmla="*/ 8270 w 10152"/>
              <a:gd name="connsiteY55" fmla="*/ 3517 h 10038"/>
              <a:gd name="connsiteX56" fmla="*/ 8181 w 10152"/>
              <a:gd name="connsiteY56" fmla="*/ 3604 h 10038"/>
              <a:gd name="connsiteX57" fmla="*/ 8163 w 10152"/>
              <a:gd name="connsiteY57" fmla="*/ 3704 h 10038"/>
              <a:gd name="connsiteX58" fmla="*/ 8181 w 10152"/>
              <a:gd name="connsiteY58" fmla="*/ 3804 h 10038"/>
              <a:gd name="connsiteX59" fmla="*/ 8270 w 10152"/>
              <a:gd name="connsiteY59" fmla="*/ 3892 h 10038"/>
              <a:gd name="connsiteX60" fmla="*/ 8396 w 10152"/>
              <a:gd name="connsiteY60" fmla="*/ 3968 h 10038"/>
              <a:gd name="connsiteX61" fmla="*/ 8557 w 10152"/>
              <a:gd name="connsiteY61" fmla="*/ 4035 h 10038"/>
              <a:gd name="connsiteX62" fmla="*/ 8736 w 10152"/>
              <a:gd name="connsiteY62" fmla="*/ 4095 h 10038"/>
              <a:gd name="connsiteX63" fmla="*/ 8951 w 10152"/>
              <a:gd name="connsiteY63" fmla="*/ 4148 h 10038"/>
              <a:gd name="connsiteX64" fmla="*/ 9166 w 10152"/>
              <a:gd name="connsiteY64" fmla="*/ 4204 h 10038"/>
              <a:gd name="connsiteX65" fmla="*/ 9381 w 10152"/>
              <a:gd name="connsiteY65" fmla="*/ 4260 h 10038"/>
              <a:gd name="connsiteX66" fmla="*/ 9561 w 10152"/>
              <a:gd name="connsiteY66" fmla="*/ 4313 h 10038"/>
              <a:gd name="connsiteX67" fmla="*/ 9740 w 10152"/>
              <a:gd name="connsiteY67" fmla="*/ 4373 h 10038"/>
              <a:gd name="connsiteX68" fmla="*/ 9919 w 10152"/>
              <a:gd name="connsiteY68" fmla="*/ 4440 h 10038"/>
              <a:gd name="connsiteX69" fmla="*/ 10044 w 10152"/>
              <a:gd name="connsiteY69" fmla="*/ 4517 h 10038"/>
              <a:gd name="connsiteX70" fmla="*/ 10116 w 10152"/>
              <a:gd name="connsiteY70" fmla="*/ 4604 h 10038"/>
              <a:gd name="connsiteX71" fmla="*/ 10152 w 10152"/>
              <a:gd name="connsiteY71" fmla="*/ 4702 h 10038"/>
              <a:gd name="connsiteX72" fmla="*/ 10116 w 10152"/>
              <a:gd name="connsiteY72" fmla="*/ 4804 h 10038"/>
              <a:gd name="connsiteX73" fmla="*/ 10044 w 10152"/>
              <a:gd name="connsiteY73" fmla="*/ 4892 h 10038"/>
              <a:gd name="connsiteX74" fmla="*/ 9919 w 10152"/>
              <a:gd name="connsiteY74" fmla="*/ 4968 h 10038"/>
              <a:gd name="connsiteX75" fmla="*/ 9740 w 10152"/>
              <a:gd name="connsiteY75" fmla="*/ 5035 h 10038"/>
              <a:gd name="connsiteX76" fmla="*/ 9561 w 10152"/>
              <a:gd name="connsiteY76" fmla="*/ 5095 h 10038"/>
              <a:gd name="connsiteX77" fmla="*/ 9381 w 10152"/>
              <a:gd name="connsiteY77" fmla="*/ 5148 h 10038"/>
              <a:gd name="connsiteX78" fmla="*/ 9166 w 10152"/>
              <a:gd name="connsiteY78" fmla="*/ 5204 h 10038"/>
              <a:gd name="connsiteX79" fmla="*/ 8951 w 10152"/>
              <a:gd name="connsiteY79" fmla="*/ 5260 h 10038"/>
              <a:gd name="connsiteX80" fmla="*/ 8736 w 10152"/>
              <a:gd name="connsiteY80" fmla="*/ 5313 h 10038"/>
              <a:gd name="connsiteX81" fmla="*/ 8557 w 10152"/>
              <a:gd name="connsiteY81" fmla="*/ 5373 h 10038"/>
              <a:gd name="connsiteX82" fmla="*/ 8396 w 10152"/>
              <a:gd name="connsiteY82" fmla="*/ 5440 h 10038"/>
              <a:gd name="connsiteX83" fmla="*/ 8270 w 10152"/>
              <a:gd name="connsiteY83" fmla="*/ 5517 h 10038"/>
              <a:gd name="connsiteX84" fmla="*/ 8181 w 10152"/>
              <a:gd name="connsiteY84" fmla="*/ 5604 h 10038"/>
              <a:gd name="connsiteX85" fmla="*/ 8163 w 10152"/>
              <a:gd name="connsiteY85" fmla="*/ 5704 h 10038"/>
              <a:gd name="connsiteX86" fmla="*/ 8181 w 10152"/>
              <a:gd name="connsiteY86" fmla="*/ 5804 h 10038"/>
              <a:gd name="connsiteX87" fmla="*/ 8270 w 10152"/>
              <a:gd name="connsiteY87" fmla="*/ 5892 h 10038"/>
              <a:gd name="connsiteX88" fmla="*/ 8396 w 10152"/>
              <a:gd name="connsiteY88" fmla="*/ 5968 h 10038"/>
              <a:gd name="connsiteX89" fmla="*/ 8557 w 10152"/>
              <a:gd name="connsiteY89" fmla="*/ 6035 h 10038"/>
              <a:gd name="connsiteX90" fmla="*/ 8736 w 10152"/>
              <a:gd name="connsiteY90" fmla="*/ 6095 h 10038"/>
              <a:gd name="connsiteX91" fmla="*/ 8951 w 10152"/>
              <a:gd name="connsiteY91" fmla="*/ 6148 h 10038"/>
              <a:gd name="connsiteX92" fmla="*/ 9381 w 10152"/>
              <a:gd name="connsiteY92" fmla="*/ 6260 h 10038"/>
              <a:gd name="connsiteX93" fmla="*/ 9561 w 10152"/>
              <a:gd name="connsiteY93" fmla="*/ 6313 h 10038"/>
              <a:gd name="connsiteX94" fmla="*/ 9740 w 10152"/>
              <a:gd name="connsiteY94" fmla="*/ 6373 h 10038"/>
              <a:gd name="connsiteX95" fmla="*/ 9919 w 10152"/>
              <a:gd name="connsiteY95" fmla="*/ 6440 h 10038"/>
              <a:gd name="connsiteX96" fmla="*/ 10044 w 10152"/>
              <a:gd name="connsiteY96" fmla="*/ 6517 h 10038"/>
              <a:gd name="connsiteX97" fmla="*/ 10116 w 10152"/>
              <a:gd name="connsiteY97" fmla="*/ 6604 h 10038"/>
              <a:gd name="connsiteX98" fmla="*/ 10152 w 10152"/>
              <a:gd name="connsiteY98" fmla="*/ 6704 h 10038"/>
              <a:gd name="connsiteX99" fmla="*/ 10116 w 10152"/>
              <a:gd name="connsiteY99" fmla="*/ 6804 h 10038"/>
              <a:gd name="connsiteX100" fmla="*/ 10044 w 10152"/>
              <a:gd name="connsiteY100" fmla="*/ 6892 h 10038"/>
              <a:gd name="connsiteX101" fmla="*/ 9919 w 10152"/>
              <a:gd name="connsiteY101" fmla="*/ 6968 h 10038"/>
              <a:gd name="connsiteX102" fmla="*/ 9740 w 10152"/>
              <a:gd name="connsiteY102" fmla="*/ 7035 h 10038"/>
              <a:gd name="connsiteX103" fmla="*/ 9561 w 10152"/>
              <a:gd name="connsiteY103" fmla="*/ 7095 h 10038"/>
              <a:gd name="connsiteX104" fmla="*/ 9381 w 10152"/>
              <a:gd name="connsiteY104" fmla="*/ 7148 h 10038"/>
              <a:gd name="connsiteX105" fmla="*/ 9166 w 10152"/>
              <a:gd name="connsiteY105" fmla="*/ 7204 h 10038"/>
              <a:gd name="connsiteX106" fmla="*/ 8951 w 10152"/>
              <a:gd name="connsiteY106" fmla="*/ 7260 h 10038"/>
              <a:gd name="connsiteX107" fmla="*/ 8736 w 10152"/>
              <a:gd name="connsiteY107" fmla="*/ 7313 h 10038"/>
              <a:gd name="connsiteX108" fmla="*/ 8557 w 10152"/>
              <a:gd name="connsiteY108" fmla="*/ 7373 h 10038"/>
              <a:gd name="connsiteX109" fmla="*/ 8396 w 10152"/>
              <a:gd name="connsiteY109" fmla="*/ 7440 h 10038"/>
              <a:gd name="connsiteX110" fmla="*/ 8270 w 10152"/>
              <a:gd name="connsiteY110" fmla="*/ 7517 h 10038"/>
              <a:gd name="connsiteX111" fmla="*/ 8181 w 10152"/>
              <a:gd name="connsiteY111" fmla="*/ 7604 h 10038"/>
              <a:gd name="connsiteX112" fmla="*/ 8163 w 10152"/>
              <a:gd name="connsiteY112" fmla="*/ 7704 h 10038"/>
              <a:gd name="connsiteX113" fmla="*/ 8181 w 10152"/>
              <a:gd name="connsiteY113" fmla="*/ 7804 h 10038"/>
              <a:gd name="connsiteX114" fmla="*/ 8270 w 10152"/>
              <a:gd name="connsiteY114" fmla="*/ 7892 h 10038"/>
              <a:gd name="connsiteX115" fmla="*/ 8396 w 10152"/>
              <a:gd name="connsiteY115" fmla="*/ 7968 h 10038"/>
              <a:gd name="connsiteX116" fmla="*/ 8557 w 10152"/>
              <a:gd name="connsiteY116" fmla="*/ 8035 h 10038"/>
              <a:gd name="connsiteX117" fmla="*/ 8736 w 10152"/>
              <a:gd name="connsiteY117" fmla="*/ 8095 h 10038"/>
              <a:gd name="connsiteX118" fmla="*/ 8951 w 10152"/>
              <a:gd name="connsiteY118" fmla="*/ 8148 h 10038"/>
              <a:gd name="connsiteX119" fmla="*/ 9166 w 10152"/>
              <a:gd name="connsiteY119" fmla="*/ 8204 h 10038"/>
              <a:gd name="connsiteX120" fmla="*/ 9381 w 10152"/>
              <a:gd name="connsiteY120" fmla="*/ 8260 h 10038"/>
              <a:gd name="connsiteX121" fmla="*/ 9561 w 10152"/>
              <a:gd name="connsiteY121" fmla="*/ 8313 h 10038"/>
              <a:gd name="connsiteX122" fmla="*/ 9740 w 10152"/>
              <a:gd name="connsiteY122" fmla="*/ 8373 h 10038"/>
              <a:gd name="connsiteX123" fmla="*/ 9919 w 10152"/>
              <a:gd name="connsiteY123" fmla="*/ 8440 h 10038"/>
              <a:gd name="connsiteX124" fmla="*/ 10044 w 10152"/>
              <a:gd name="connsiteY124" fmla="*/ 8517 h 10038"/>
              <a:gd name="connsiteX125" fmla="*/ 10116 w 10152"/>
              <a:gd name="connsiteY125" fmla="*/ 8604 h 10038"/>
              <a:gd name="connsiteX126" fmla="*/ 10152 w 10152"/>
              <a:gd name="connsiteY126" fmla="*/ 8704 h 10038"/>
              <a:gd name="connsiteX127" fmla="*/ 10116 w 10152"/>
              <a:gd name="connsiteY127" fmla="*/ 8804 h 10038"/>
              <a:gd name="connsiteX128" fmla="*/ 10044 w 10152"/>
              <a:gd name="connsiteY128" fmla="*/ 8892 h 10038"/>
              <a:gd name="connsiteX129" fmla="*/ 9919 w 10152"/>
              <a:gd name="connsiteY129" fmla="*/ 8968 h 10038"/>
              <a:gd name="connsiteX130" fmla="*/ 9740 w 10152"/>
              <a:gd name="connsiteY130" fmla="*/ 9035 h 10038"/>
              <a:gd name="connsiteX131" fmla="*/ 9561 w 10152"/>
              <a:gd name="connsiteY131" fmla="*/ 9095 h 10038"/>
              <a:gd name="connsiteX132" fmla="*/ 9381 w 10152"/>
              <a:gd name="connsiteY132" fmla="*/ 9148 h 10038"/>
              <a:gd name="connsiteX133" fmla="*/ 9166 w 10152"/>
              <a:gd name="connsiteY133" fmla="*/ 9204 h 10038"/>
              <a:gd name="connsiteX134" fmla="*/ 8951 w 10152"/>
              <a:gd name="connsiteY134" fmla="*/ 9260 h 10038"/>
              <a:gd name="connsiteX135" fmla="*/ 8736 w 10152"/>
              <a:gd name="connsiteY135" fmla="*/ 9313 h 10038"/>
              <a:gd name="connsiteX136" fmla="*/ 8557 w 10152"/>
              <a:gd name="connsiteY136" fmla="*/ 9373 h 10038"/>
              <a:gd name="connsiteX137" fmla="*/ 8396 w 10152"/>
              <a:gd name="connsiteY137" fmla="*/ 9440 h 10038"/>
              <a:gd name="connsiteX138" fmla="*/ 8270 w 10152"/>
              <a:gd name="connsiteY138" fmla="*/ 9517 h 10038"/>
              <a:gd name="connsiteX139" fmla="*/ 8181 w 10152"/>
              <a:gd name="connsiteY139" fmla="*/ 9604 h 10038"/>
              <a:gd name="connsiteX140" fmla="*/ 8163 w 10152"/>
              <a:gd name="connsiteY140" fmla="*/ 10024 h 10038"/>
              <a:gd name="connsiteX141" fmla="*/ 0 w 10152"/>
              <a:gd name="connsiteY141" fmla="*/ 10038 h 10038"/>
              <a:gd name="connsiteX142" fmla="*/ 152 w 10152"/>
              <a:gd name="connsiteY142" fmla="*/ 4 h 1003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63 w 10152"/>
              <a:gd name="connsiteY140" fmla="*/ 10024 h 10028"/>
              <a:gd name="connsiteX141" fmla="*/ 0 w 10152"/>
              <a:gd name="connsiteY141" fmla="*/ 10028 h 10028"/>
              <a:gd name="connsiteX142" fmla="*/ 152 w 10152"/>
              <a:gd name="connsiteY142" fmla="*/ 4 h 1002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63 w 10152"/>
              <a:gd name="connsiteY140" fmla="*/ 10010 h 10028"/>
              <a:gd name="connsiteX141" fmla="*/ 0 w 10152"/>
              <a:gd name="connsiteY141" fmla="*/ 10028 h 10028"/>
              <a:gd name="connsiteX142" fmla="*/ 152 w 10152"/>
              <a:gd name="connsiteY142" fmla="*/ 4 h 1002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25 w 10152"/>
              <a:gd name="connsiteY140" fmla="*/ 10010 h 10028"/>
              <a:gd name="connsiteX141" fmla="*/ 0 w 10152"/>
              <a:gd name="connsiteY141" fmla="*/ 10028 h 10028"/>
              <a:gd name="connsiteX142" fmla="*/ 152 w 10152"/>
              <a:gd name="connsiteY142" fmla="*/ 4 h 1002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25 w 10152"/>
              <a:gd name="connsiteY140" fmla="*/ 10010 h 10028"/>
              <a:gd name="connsiteX141" fmla="*/ 0 w 10152"/>
              <a:gd name="connsiteY141" fmla="*/ 10028 h 10028"/>
              <a:gd name="connsiteX142" fmla="*/ 152 w 10152"/>
              <a:gd name="connsiteY142" fmla="*/ 4 h 1002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25 w 10152"/>
              <a:gd name="connsiteY140" fmla="*/ 10010 h 10028"/>
              <a:gd name="connsiteX141" fmla="*/ 0 w 10152"/>
              <a:gd name="connsiteY141" fmla="*/ 10028 h 10028"/>
              <a:gd name="connsiteX142" fmla="*/ 152 w 10152"/>
              <a:gd name="connsiteY142" fmla="*/ 4 h 10028"/>
              <a:gd name="connsiteX0" fmla="*/ 152 w 10152"/>
              <a:gd name="connsiteY0" fmla="*/ 4 h 10028"/>
              <a:gd name="connsiteX1" fmla="*/ 6601 w 10152"/>
              <a:gd name="connsiteY1" fmla="*/ 1 h 10028"/>
              <a:gd name="connsiteX2" fmla="*/ 7743 w 10152"/>
              <a:gd name="connsiteY2" fmla="*/ 13 h 10028"/>
              <a:gd name="connsiteX3" fmla="*/ 8150 w 10152"/>
              <a:gd name="connsiteY3" fmla="*/ 0 h 10028"/>
              <a:gd name="connsiteX4" fmla="*/ 8415 w 10152"/>
              <a:gd name="connsiteY4" fmla="*/ 0 h 10028"/>
              <a:gd name="connsiteX5" fmla="*/ 8557 w 10152"/>
              <a:gd name="connsiteY5" fmla="*/ 35 h 10028"/>
              <a:gd name="connsiteX6" fmla="*/ 8736 w 10152"/>
              <a:gd name="connsiteY6" fmla="*/ 95 h 10028"/>
              <a:gd name="connsiteX7" fmla="*/ 8951 w 10152"/>
              <a:gd name="connsiteY7" fmla="*/ 148 h 10028"/>
              <a:gd name="connsiteX8" fmla="*/ 9166 w 10152"/>
              <a:gd name="connsiteY8" fmla="*/ 204 h 10028"/>
              <a:gd name="connsiteX9" fmla="*/ 9381 w 10152"/>
              <a:gd name="connsiteY9" fmla="*/ 260 h 10028"/>
              <a:gd name="connsiteX10" fmla="*/ 9561 w 10152"/>
              <a:gd name="connsiteY10" fmla="*/ 313 h 10028"/>
              <a:gd name="connsiteX11" fmla="*/ 9740 w 10152"/>
              <a:gd name="connsiteY11" fmla="*/ 373 h 10028"/>
              <a:gd name="connsiteX12" fmla="*/ 9919 w 10152"/>
              <a:gd name="connsiteY12" fmla="*/ 440 h 10028"/>
              <a:gd name="connsiteX13" fmla="*/ 10044 w 10152"/>
              <a:gd name="connsiteY13" fmla="*/ 517 h 10028"/>
              <a:gd name="connsiteX14" fmla="*/ 10116 w 10152"/>
              <a:gd name="connsiteY14" fmla="*/ 604 h 10028"/>
              <a:gd name="connsiteX15" fmla="*/ 10152 w 10152"/>
              <a:gd name="connsiteY15" fmla="*/ 704 h 10028"/>
              <a:gd name="connsiteX16" fmla="*/ 10116 w 10152"/>
              <a:gd name="connsiteY16" fmla="*/ 804 h 10028"/>
              <a:gd name="connsiteX17" fmla="*/ 10044 w 10152"/>
              <a:gd name="connsiteY17" fmla="*/ 892 h 10028"/>
              <a:gd name="connsiteX18" fmla="*/ 9919 w 10152"/>
              <a:gd name="connsiteY18" fmla="*/ 968 h 10028"/>
              <a:gd name="connsiteX19" fmla="*/ 9740 w 10152"/>
              <a:gd name="connsiteY19" fmla="*/ 1035 h 10028"/>
              <a:gd name="connsiteX20" fmla="*/ 9561 w 10152"/>
              <a:gd name="connsiteY20" fmla="*/ 1095 h 10028"/>
              <a:gd name="connsiteX21" fmla="*/ 9381 w 10152"/>
              <a:gd name="connsiteY21" fmla="*/ 1148 h 10028"/>
              <a:gd name="connsiteX22" fmla="*/ 9166 w 10152"/>
              <a:gd name="connsiteY22" fmla="*/ 1204 h 10028"/>
              <a:gd name="connsiteX23" fmla="*/ 8951 w 10152"/>
              <a:gd name="connsiteY23" fmla="*/ 1260 h 10028"/>
              <a:gd name="connsiteX24" fmla="*/ 8736 w 10152"/>
              <a:gd name="connsiteY24" fmla="*/ 1313 h 10028"/>
              <a:gd name="connsiteX25" fmla="*/ 8557 w 10152"/>
              <a:gd name="connsiteY25" fmla="*/ 1373 h 10028"/>
              <a:gd name="connsiteX26" fmla="*/ 8396 w 10152"/>
              <a:gd name="connsiteY26" fmla="*/ 1440 h 10028"/>
              <a:gd name="connsiteX27" fmla="*/ 8270 w 10152"/>
              <a:gd name="connsiteY27" fmla="*/ 1517 h 10028"/>
              <a:gd name="connsiteX28" fmla="*/ 8181 w 10152"/>
              <a:gd name="connsiteY28" fmla="*/ 1604 h 10028"/>
              <a:gd name="connsiteX29" fmla="*/ 8163 w 10152"/>
              <a:gd name="connsiteY29" fmla="*/ 1704 h 10028"/>
              <a:gd name="connsiteX30" fmla="*/ 8181 w 10152"/>
              <a:gd name="connsiteY30" fmla="*/ 1804 h 10028"/>
              <a:gd name="connsiteX31" fmla="*/ 8270 w 10152"/>
              <a:gd name="connsiteY31" fmla="*/ 1892 h 10028"/>
              <a:gd name="connsiteX32" fmla="*/ 8396 w 10152"/>
              <a:gd name="connsiteY32" fmla="*/ 1968 h 10028"/>
              <a:gd name="connsiteX33" fmla="*/ 8557 w 10152"/>
              <a:gd name="connsiteY33" fmla="*/ 2035 h 10028"/>
              <a:gd name="connsiteX34" fmla="*/ 8736 w 10152"/>
              <a:gd name="connsiteY34" fmla="*/ 2095 h 10028"/>
              <a:gd name="connsiteX35" fmla="*/ 8951 w 10152"/>
              <a:gd name="connsiteY35" fmla="*/ 2148 h 10028"/>
              <a:gd name="connsiteX36" fmla="*/ 9166 w 10152"/>
              <a:gd name="connsiteY36" fmla="*/ 2204 h 10028"/>
              <a:gd name="connsiteX37" fmla="*/ 9381 w 10152"/>
              <a:gd name="connsiteY37" fmla="*/ 2260 h 10028"/>
              <a:gd name="connsiteX38" fmla="*/ 9561 w 10152"/>
              <a:gd name="connsiteY38" fmla="*/ 2313 h 10028"/>
              <a:gd name="connsiteX39" fmla="*/ 9740 w 10152"/>
              <a:gd name="connsiteY39" fmla="*/ 2373 h 10028"/>
              <a:gd name="connsiteX40" fmla="*/ 9919 w 10152"/>
              <a:gd name="connsiteY40" fmla="*/ 2440 h 10028"/>
              <a:gd name="connsiteX41" fmla="*/ 10044 w 10152"/>
              <a:gd name="connsiteY41" fmla="*/ 2517 h 10028"/>
              <a:gd name="connsiteX42" fmla="*/ 10116 w 10152"/>
              <a:gd name="connsiteY42" fmla="*/ 2604 h 10028"/>
              <a:gd name="connsiteX43" fmla="*/ 10152 w 10152"/>
              <a:gd name="connsiteY43" fmla="*/ 2704 h 10028"/>
              <a:gd name="connsiteX44" fmla="*/ 10116 w 10152"/>
              <a:gd name="connsiteY44" fmla="*/ 2804 h 10028"/>
              <a:gd name="connsiteX45" fmla="*/ 10044 w 10152"/>
              <a:gd name="connsiteY45" fmla="*/ 2892 h 10028"/>
              <a:gd name="connsiteX46" fmla="*/ 9919 w 10152"/>
              <a:gd name="connsiteY46" fmla="*/ 2968 h 10028"/>
              <a:gd name="connsiteX47" fmla="*/ 9740 w 10152"/>
              <a:gd name="connsiteY47" fmla="*/ 3035 h 10028"/>
              <a:gd name="connsiteX48" fmla="*/ 9561 w 10152"/>
              <a:gd name="connsiteY48" fmla="*/ 3095 h 10028"/>
              <a:gd name="connsiteX49" fmla="*/ 9381 w 10152"/>
              <a:gd name="connsiteY49" fmla="*/ 3148 h 10028"/>
              <a:gd name="connsiteX50" fmla="*/ 9166 w 10152"/>
              <a:gd name="connsiteY50" fmla="*/ 3204 h 10028"/>
              <a:gd name="connsiteX51" fmla="*/ 8951 w 10152"/>
              <a:gd name="connsiteY51" fmla="*/ 3260 h 10028"/>
              <a:gd name="connsiteX52" fmla="*/ 8736 w 10152"/>
              <a:gd name="connsiteY52" fmla="*/ 3313 h 10028"/>
              <a:gd name="connsiteX53" fmla="*/ 8557 w 10152"/>
              <a:gd name="connsiteY53" fmla="*/ 3373 h 10028"/>
              <a:gd name="connsiteX54" fmla="*/ 8396 w 10152"/>
              <a:gd name="connsiteY54" fmla="*/ 3440 h 10028"/>
              <a:gd name="connsiteX55" fmla="*/ 8270 w 10152"/>
              <a:gd name="connsiteY55" fmla="*/ 3517 h 10028"/>
              <a:gd name="connsiteX56" fmla="*/ 8181 w 10152"/>
              <a:gd name="connsiteY56" fmla="*/ 3604 h 10028"/>
              <a:gd name="connsiteX57" fmla="*/ 8163 w 10152"/>
              <a:gd name="connsiteY57" fmla="*/ 3704 h 10028"/>
              <a:gd name="connsiteX58" fmla="*/ 8181 w 10152"/>
              <a:gd name="connsiteY58" fmla="*/ 3804 h 10028"/>
              <a:gd name="connsiteX59" fmla="*/ 8270 w 10152"/>
              <a:gd name="connsiteY59" fmla="*/ 3892 h 10028"/>
              <a:gd name="connsiteX60" fmla="*/ 8396 w 10152"/>
              <a:gd name="connsiteY60" fmla="*/ 3968 h 10028"/>
              <a:gd name="connsiteX61" fmla="*/ 8557 w 10152"/>
              <a:gd name="connsiteY61" fmla="*/ 4035 h 10028"/>
              <a:gd name="connsiteX62" fmla="*/ 8736 w 10152"/>
              <a:gd name="connsiteY62" fmla="*/ 4095 h 10028"/>
              <a:gd name="connsiteX63" fmla="*/ 8951 w 10152"/>
              <a:gd name="connsiteY63" fmla="*/ 4148 h 10028"/>
              <a:gd name="connsiteX64" fmla="*/ 9166 w 10152"/>
              <a:gd name="connsiteY64" fmla="*/ 4204 h 10028"/>
              <a:gd name="connsiteX65" fmla="*/ 9381 w 10152"/>
              <a:gd name="connsiteY65" fmla="*/ 4260 h 10028"/>
              <a:gd name="connsiteX66" fmla="*/ 9561 w 10152"/>
              <a:gd name="connsiteY66" fmla="*/ 4313 h 10028"/>
              <a:gd name="connsiteX67" fmla="*/ 9740 w 10152"/>
              <a:gd name="connsiteY67" fmla="*/ 4373 h 10028"/>
              <a:gd name="connsiteX68" fmla="*/ 9919 w 10152"/>
              <a:gd name="connsiteY68" fmla="*/ 4440 h 10028"/>
              <a:gd name="connsiteX69" fmla="*/ 10044 w 10152"/>
              <a:gd name="connsiteY69" fmla="*/ 4517 h 10028"/>
              <a:gd name="connsiteX70" fmla="*/ 10116 w 10152"/>
              <a:gd name="connsiteY70" fmla="*/ 4604 h 10028"/>
              <a:gd name="connsiteX71" fmla="*/ 10152 w 10152"/>
              <a:gd name="connsiteY71" fmla="*/ 4702 h 10028"/>
              <a:gd name="connsiteX72" fmla="*/ 10116 w 10152"/>
              <a:gd name="connsiteY72" fmla="*/ 4804 h 10028"/>
              <a:gd name="connsiteX73" fmla="*/ 10044 w 10152"/>
              <a:gd name="connsiteY73" fmla="*/ 4892 h 10028"/>
              <a:gd name="connsiteX74" fmla="*/ 9919 w 10152"/>
              <a:gd name="connsiteY74" fmla="*/ 4968 h 10028"/>
              <a:gd name="connsiteX75" fmla="*/ 9740 w 10152"/>
              <a:gd name="connsiteY75" fmla="*/ 5035 h 10028"/>
              <a:gd name="connsiteX76" fmla="*/ 9561 w 10152"/>
              <a:gd name="connsiteY76" fmla="*/ 5095 h 10028"/>
              <a:gd name="connsiteX77" fmla="*/ 9381 w 10152"/>
              <a:gd name="connsiteY77" fmla="*/ 5148 h 10028"/>
              <a:gd name="connsiteX78" fmla="*/ 9166 w 10152"/>
              <a:gd name="connsiteY78" fmla="*/ 5204 h 10028"/>
              <a:gd name="connsiteX79" fmla="*/ 8951 w 10152"/>
              <a:gd name="connsiteY79" fmla="*/ 5260 h 10028"/>
              <a:gd name="connsiteX80" fmla="*/ 8736 w 10152"/>
              <a:gd name="connsiteY80" fmla="*/ 5313 h 10028"/>
              <a:gd name="connsiteX81" fmla="*/ 8557 w 10152"/>
              <a:gd name="connsiteY81" fmla="*/ 5373 h 10028"/>
              <a:gd name="connsiteX82" fmla="*/ 8396 w 10152"/>
              <a:gd name="connsiteY82" fmla="*/ 5440 h 10028"/>
              <a:gd name="connsiteX83" fmla="*/ 8270 w 10152"/>
              <a:gd name="connsiteY83" fmla="*/ 5517 h 10028"/>
              <a:gd name="connsiteX84" fmla="*/ 8181 w 10152"/>
              <a:gd name="connsiteY84" fmla="*/ 5604 h 10028"/>
              <a:gd name="connsiteX85" fmla="*/ 8163 w 10152"/>
              <a:gd name="connsiteY85" fmla="*/ 5704 h 10028"/>
              <a:gd name="connsiteX86" fmla="*/ 8181 w 10152"/>
              <a:gd name="connsiteY86" fmla="*/ 5804 h 10028"/>
              <a:gd name="connsiteX87" fmla="*/ 8270 w 10152"/>
              <a:gd name="connsiteY87" fmla="*/ 5892 h 10028"/>
              <a:gd name="connsiteX88" fmla="*/ 8396 w 10152"/>
              <a:gd name="connsiteY88" fmla="*/ 5968 h 10028"/>
              <a:gd name="connsiteX89" fmla="*/ 8557 w 10152"/>
              <a:gd name="connsiteY89" fmla="*/ 6035 h 10028"/>
              <a:gd name="connsiteX90" fmla="*/ 8736 w 10152"/>
              <a:gd name="connsiteY90" fmla="*/ 6095 h 10028"/>
              <a:gd name="connsiteX91" fmla="*/ 8951 w 10152"/>
              <a:gd name="connsiteY91" fmla="*/ 6148 h 10028"/>
              <a:gd name="connsiteX92" fmla="*/ 9381 w 10152"/>
              <a:gd name="connsiteY92" fmla="*/ 6260 h 10028"/>
              <a:gd name="connsiteX93" fmla="*/ 9561 w 10152"/>
              <a:gd name="connsiteY93" fmla="*/ 6313 h 10028"/>
              <a:gd name="connsiteX94" fmla="*/ 9740 w 10152"/>
              <a:gd name="connsiteY94" fmla="*/ 6373 h 10028"/>
              <a:gd name="connsiteX95" fmla="*/ 9919 w 10152"/>
              <a:gd name="connsiteY95" fmla="*/ 6440 h 10028"/>
              <a:gd name="connsiteX96" fmla="*/ 10044 w 10152"/>
              <a:gd name="connsiteY96" fmla="*/ 6517 h 10028"/>
              <a:gd name="connsiteX97" fmla="*/ 10116 w 10152"/>
              <a:gd name="connsiteY97" fmla="*/ 6604 h 10028"/>
              <a:gd name="connsiteX98" fmla="*/ 10152 w 10152"/>
              <a:gd name="connsiteY98" fmla="*/ 6704 h 10028"/>
              <a:gd name="connsiteX99" fmla="*/ 10116 w 10152"/>
              <a:gd name="connsiteY99" fmla="*/ 6804 h 10028"/>
              <a:gd name="connsiteX100" fmla="*/ 10044 w 10152"/>
              <a:gd name="connsiteY100" fmla="*/ 6892 h 10028"/>
              <a:gd name="connsiteX101" fmla="*/ 9919 w 10152"/>
              <a:gd name="connsiteY101" fmla="*/ 6968 h 10028"/>
              <a:gd name="connsiteX102" fmla="*/ 9740 w 10152"/>
              <a:gd name="connsiteY102" fmla="*/ 7035 h 10028"/>
              <a:gd name="connsiteX103" fmla="*/ 9561 w 10152"/>
              <a:gd name="connsiteY103" fmla="*/ 7095 h 10028"/>
              <a:gd name="connsiteX104" fmla="*/ 9381 w 10152"/>
              <a:gd name="connsiteY104" fmla="*/ 7148 h 10028"/>
              <a:gd name="connsiteX105" fmla="*/ 9166 w 10152"/>
              <a:gd name="connsiteY105" fmla="*/ 7204 h 10028"/>
              <a:gd name="connsiteX106" fmla="*/ 8951 w 10152"/>
              <a:gd name="connsiteY106" fmla="*/ 7260 h 10028"/>
              <a:gd name="connsiteX107" fmla="*/ 8736 w 10152"/>
              <a:gd name="connsiteY107" fmla="*/ 7313 h 10028"/>
              <a:gd name="connsiteX108" fmla="*/ 8557 w 10152"/>
              <a:gd name="connsiteY108" fmla="*/ 7373 h 10028"/>
              <a:gd name="connsiteX109" fmla="*/ 8396 w 10152"/>
              <a:gd name="connsiteY109" fmla="*/ 7440 h 10028"/>
              <a:gd name="connsiteX110" fmla="*/ 8270 w 10152"/>
              <a:gd name="connsiteY110" fmla="*/ 7517 h 10028"/>
              <a:gd name="connsiteX111" fmla="*/ 8181 w 10152"/>
              <a:gd name="connsiteY111" fmla="*/ 7604 h 10028"/>
              <a:gd name="connsiteX112" fmla="*/ 8163 w 10152"/>
              <a:gd name="connsiteY112" fmla="*/ 7704 h 10028"/>
              <a:gd name="connsiteX113" fmla="*/ 8181 w 10152"/>
              <a:gd name="connsiteY113" fmla="*/ 7804 h 10028"/>
              <a:gd name="connsiteX114" fmla="*/ 8270 w 10152"/>
              <a:gd name="connsiteY114" fmla="*/ 7892 h 10028"/>
              <a:gd name="connsiteX115" fmla="*/ 8396 w 10152"/>
              <a:gd name="connsiteY115" fmla="*/ 7968 h 10028"/>
              <a:gd name="connsiteX116" fmla="*/ 8557 w 10152"/>
              <a:gd name="connsiteY116" fmla="*/ 8035 h 10028"/>
              <a:gd name="connsiteX117" fmla="*/ 8736 w 10152"/>
              <a:gd name="connsiteY117" fmla="*/ 8095 h 10028"/>
              <a:gd name="connsiteX118" fmla="*/ 8951 w 10152"/>
              <a:gd name="connsiteY118" fmla="*/ 8148 h 10028"/>
              <a:gd name="connsiteX119" fmla="*/ 9166 w 10152"/>
              <a:gd name="connsiteY119" fmla="*/ 8204 h 10028"/>
              <a:gd name="connsiteX120" fmla="*/ 9381 w 10152"/>
              <a:gd name="connsiteY120" fmla="*/ 8260 h 10028"/>
              <a:gd name="connsiteX121" fmla="*/ 9561 w 10152"/>
              <a:gd name="connsiteY121" fmla="*/ 8313 h 10028"/>
              <a:gd name="connsiteX122" fmla="*/ 9740 w 10152"/>
              <a:gd name="connsiteY122" fmla="*/ 8373 h 10028"/>
              <a:gd name="connsiteX123" fmla="*/ 9919 w 10152"/>
              <a:gd name="connsiteY123" fmla="*/ 8440 h 10028"/>
              <a:gd name="connsiteX124" fmla="*/ 10044 w 10152"/>
              <a:gd name="connsiteY124" fmla="*/ 8517 h 10028"/>
              <a:gd name="connsiteX125" fmla="*/ 10116 w 10152"/>
              <a:gd name="connsiteY125" fmla="*/ 8604 h 10028"/>
              <a:gd name="connsiteX126" fmla="*/ 10152 w 10152"/>
              <a:gd name="connsiteY126" fmla="*/ 8704 h 10028"/>
              <a:gd name="connsiteX127" fmla="*/ 10116 w 10152"/>
              <a:gd name="connsiteY127" fmla="*/ 8804 h 10028"/>
              <a:gd name="connsiteX128" fmla="*/ 10044 w 10152"/>
              <a:gd name="connsiteY128" fmla="*/ 8892 h 10028"/>
              <a:gd name="connsiteX129" fmla="*/ 9919 w 10152"/>
              <a:gd name="connsiteY129" fmla="*/ 8968 h 10028"/>
              <a:gd name="connsiteX130" fmla="*/ 9740 w 10152"/>
              <a:gd name="connsiteY130" fmla="*/ 9035 h 10028"/>
              <a:gd name="connsiteX131" fmla="*/ 9561 w 10152"/>
              <a:gd name="connsiteY131" fmla="*/ 9095 h 10028"/>
              <a:gd name="connsiteX132" fmla="*/ 9381 w 10152"/>
              <a:gd name="connsiteY132" fmla="*/ 9148 h 10028"/>
              <a:gd name="connsiteX133" fmla="*/ 9166 w 10152"/>
              <a:gd name="connsiteY133" fmla="*/ 9204 h 10028"/>
              <a:gd name="connsiteX134" fmla="*/ 8951 w 10152"/>
              <a:gd name="connsiteY134" fmla="*/ 9260 h 10028"/>
              <a:gd name="connsiteX135" fmla="*/ 8736 w 10152"/>
              <a:gd name="connsiteY135" fmla="*/ 9313 h 10028"/>
              <a:gd name="connsiteX136" fmla="*/ 8557 w 10152"/>
              <a:gd name="connsiteY136" fmla="*/ 9373 h 10028"/>
              <a:gd name="connsiteX137" fmla="*/ 8396 w 10152"/>
              <a:gd name="connsiteY137" fmla="*/ 9440 h 10028"/>
              <a:gd name="connsiteX138" fmla="*/ 8270 w 10152"/>
              <a:gd name="connsiteY138" fmla="*/ 9517 h 10028"/>
              <a:gd name="connsiteX139" fmla="*/ 8181 w 10152"/>
              <a:gd name="connsiteY139" fmla="*/ 9604 h 10028"/>
              <a:gd name="connsiteX140" fmla="*/ 8125 w 10152"/>
              <a:gd name="connsiteY140" fmla="*/ 10020 h 10028"/>
              <a:gd name="connsiteX141" fmla="*/ 0 w 10152"/>
              <a:gd name="connsiteY141" fmla="*/ 10028 h 10028"/>
              <a:gd name="connsiteX142" fmla="*/ 152 w 10152"/>
              <a:gd name="connsiteY142" fmla="*/ 4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152" h="10028">
                <a:moveTo>
                  <a:pt x="152" y="4"/>
                </a:moveTo>
                <a:lnTo>
                  <a:pt x="6601" y="1"/>
                </a:lnTo>
                <a:cubicBezTo>
                  <a:pt x="6643" y="8"/>
                  <a:pt x="7680" y="-3"/>
                  <a:pt x="7743" y="13"/>
                </a:cubicBezTo>
                <a:cubicBezTo>
                  <a:pt x="7925" y="-3"/>
                  <a:pt x="8025" y="16"/>
                  <a:pt x="8150" y="0"/>
                </a:cubicBezTo>
                <a:cubicBezTo>
                  <a:pt x="8125" y="18"/>
                  <a:pt x="8040" y="10"/>
                  <a:pt x="8415" y="0"/>
                </a:cubicBezTo>
                <a:lnTo>
                  <a:pt x="8557" y="35"/>
                </a:lnTo>
                <a:lnTo>
                  <a:pt x="8736" y="95"/>
                </a:lnTo>
                <a:lnTo>
                  <a:pt x="8951" y="148"/>
                </a:lnTo>
                <a:lnTo>
                  <a:pt x="9166" y="204"/>
                </a:lnTo>
                <a:lnTo>
                  <a:pt x="9381" y="260"/>
                </a:lnTo>
                <a:lnTo>
                  <a:pt x="9561" y="313"/>
                </a:lnTo>
                <a:lnTo>
                  <a:pt x="9740" y="373"/>
                </a:lnTo>
                <a:lnTo>
                  <a:pt x="9919" y="440"/>
                </a:lnTo>
                <a:lnTo>
                  <a:pt x="10044" y="517"/>
                </a:lnTo>
                <a:lnTo>
                  <a:pt x="10116" y="604"/>
                </a:lnTo>
                <a:cubicBezTo>
                  <a:pt x="10128" y="637"/>
                  <a:pt x="10140" y="671"/>
                  <a:pt x="10152" y="704"/>
                </a:cubicBezTo>
                <a:cubicBezTo>
                  <a:pt x="10140" y="737"/>
                  <a:pt x="10128" y="771"/>
                  <a:pt x="10116" y="804"/>
                </a:cubicBezTo>
                <a:cubicBezTo>
                  <a:pt x="10092" y="833"/>
                  <a:pt x="10068" y="863"/>
                  <a:pt x="10044" y="892"/>
                </a:cubicBezTo>
                <a:cubicBezTo>
                  <a:pt x="10002" y="917"/>
                  <a:pt x="9961" y="943"/>
                  <a:pt x="9919" y="968"/>
                </a:cubicBezTo>
                <a:lnTo>
                  <a:pt x="9740" y="1035"/>
                </a:lnTo>
                <a:lnTo>
                  <a:pt x="9561" y="1095"/>
                </a:lnTo>
                <a:lnTo>
                  <a:pt x="9381" y="1148"/>
                </a:lnTo>
                <a:lnTo>
                  <a:pt x="9166" y="1204"/>
                </a:lnTo>
                <a:lnTo>
                  <a:pt x="8951" y="1260"/>
                </a:lnTo>
                <a:lnTo>
                  <a:pt x="8736" y="1313"/>
                </a:lnTo>
                <a:lnTo>
                  <a:pt x="8557" y="1373"/>
                </a:lnTo>
                <a:lnTo>
                  <a:pt x="8396" y="1440"/>
                </a:lnTo>
                <a:lnTo>
                  <a:pt x="8270" y="1517"/>
                </a:lnTo>
                <a:cubicBezTo>
                  <a:pt x="8240" y="1546"/>
                  <a:pt x="8211" y="1575"/>
                  <a:pt x="8181" y="1604"/>
                </a:cubicBezTo>
                <a:cubicBezTo>
                  <a:pt x="8175" y="1637"/>
                  <a:pt x="8169" y="1671"/>
                  <a:pt x="8163" y="1704"/>
                </a:cubicBezTo>
                <a:cubicBezTo>
                  <a:pt x="8169" y="1737"/>
                  <a:pt x="8175" y="1771"/>
                  <a:pt x="8181" y="1804"/>
                </a:cubicBezTo>
                <a:cubicBezTo>
                  <a:pt x="8211" y="1833"/>
                  <a:pt x="8240" y="1863"/>
                  <a:pt x="8270" y="1892"/>
                </a:cubicBezTo>
                <a:lnTo>
                  <a:pt x="8396" y="1968"/>
                </a:lnTo>
                <a:lnTo>
                  <a:pt x="8557" y="2035"/>
                </a:lnTo>
                <a:lnTo>
                  <a:pt x="8736" y="2095"/>
                </a:lnTo>
                <a:lnTo>
                  <a:pt x="8951" y="2148"/>
                </a:lnTo>
                <a:lnTo>
                  <a:pt x="9166" y="2204"/>
                </a:lnTo>
                <a:lnTo>
                  <a:pt x="9381" y="2260"/>
                </a:lnTo>
                <a:lnTo>
                  <a:pt x="9561" y="2313"/>
                </a:lnTo>
                <a:lnTo>
                  <a:pt x="9740" y="2373"/>
                </a:lnTo>
                <a:lnTo>
                  <a:pt x="9919" y="2440"/>
                </a:lnTo>
                <a:lnTo>
                  <a:pt x="10044" y="2517"/>
                </a:lnTo>
                <a:lnTo>
                  <a:pt x="10116" y="2604"/>
                </a:lnTo>
                <a:cubicBezTo>
                  <a:pt x="10128" y="2637"/>
                  <a:pt x="10140" y="2671"/>
                  <a:pt x="10152" y="2704"/>
                </a:cubicBezTo>
                <a:cubicBezTo>
                  <a:pt x="10140" y="2737"/>
                  <a:pt x="10128" y="2771"/>
                  <a:pt x="10116" y="2804"/>
                </a:cubicBezTo>
                <a:cubicBezTo>
                  <a:pt x="10092" y="2833"/>
                  <a:pt x="10068" y="2863"/>
                  <a:pt x="10044" y="2892"/>
                </a:cubicBezTo>
                <a:cubicBezTo>
                  <a:pt x="10002" y="2917"/>
                  <a:pt x="9961" y="2943"/>
                  <a:pt x="9919" y="2968"/>
                </a:cubicBezTo>
                <a:lnTo>
                  <a:pt x="9740" y="3035"/>
                </a:lnTo>
                <a:lnTo>
                  <a:pt x="9561" y="3095"/>
                </a:lnTo>
                <a:lnTo>
                  <a:pt x="9381" y="3148"/>
                </a:lnTo>
                <a:lnTo>
                  <a:pt x="9166" y="3204"/>
                </a:lnTo>
                <a:lnTo>
                  <a:pt x="8951" y="3260"/>
                </a:lnTo>
                <a:lnTo>
                  <a:pt x="8736" y="3313"/>
                </a:lnTo>
                <a:lnTo>
                  <a:pt x="8557" y="3373"/>
                </a:lnTo>
                <a:lnTo>
                  <a:pt x="8396" y="3440"/>
                </a:lnTo>
                <a:lnTo>
                  <a:pt x="8270" y="3517"/>
                </a:lnTo>
                <a:cubicBezTo>
                  <a:pt x="8240" y="3546"/>
                  <a:pt x="8211" y="3575"/>
                  <a:pt x="8181" y="3604"/>
                </a:cubicBezTo>
                <a:cubicBezTo>
                  <a:pt x="8175" y="3637"/>
                  <a:pt x="8169" y="3671"/>
                  <a:pt x="8163" y="3704"/>
                </a:cubicBezTo>
                <a:cubicBezTo>
                  <a:pt x="8169" y="3737"/>
                  <a:pt x="8175" y="3771"/>
                  <a:pt x="8181" y="3804"/>
                </a:cubicBezTo>
                <a:cubicBezTo>
                  <a:pt x="8211" y="3833"/>
                  <a:pt x="8240" y="3863"/>
                  <a:pt x="8270" y="3892"/>
                </a:cubicBezTo>
                <a:lnTo>
                  <a:pt x="8396" y="3968"/>
                </a:lnTo>
                <a:lnTo>
                  <a:pt x="8557" y="4035"/>
                </a:lnTo>
                <a:lnTo>
                  <a:pt x="8736" y="4095"/>
                </a:lnTo>
                <a:lnTo>
                  <a:pt x="8951" y="4148"/>
                </a:lnTo>
                <a:lnTo>
                  <a:pt x="9166" y="4204"/>
                </a:lnTo>
                <a:lnTo>
                  <a:pt x="9381" y="4260"/>
                </a:lnTo>
                <a:lnTo>
                  <a:pt x="9561" y="4313"/>
                </a:lnTo>
                <a:lnTo>
                  <a:pt x="9740" y="4373"/>
                </a:lnTo>
                <a:lnTo>
                  <a:pt x="9919" y="4440"/>
                </a:lnTo>
                <a:lnTo>
                  <a:pt x="10044" y="4517"/>
                </a:lnTo>
                <a:lnTo>
                  <a:pt x="10116" y="4604"/>
                </a:lnTo>
                <a:cubicBezTo>
                  <a:pt x="10128" y="4637"/>
                  <a:pt x="10140" y="4669"/>
                  <a:pt x="10152" y="4702"/>
                </a:cubicBezTo>
                <a:lnTo>
                  <a:pt x="10116" y="4804"/>
                </a:lnTo>
                <a:cubicBezTo>
                  <a:pt x="10092" y="4833"/>
                  <a:pt x="10068" y="4863"/>
                  <a:pt x="10044" y="4892"/>
                </a:cubicBezTo>
                <a:cubicBezTo>
                  <a:pt x="10002" y="4917"/>
                  <a:pt x="9961" y="4943"/>
                  <a:pt x="9919" y="4968"/>
                </a:cubicBezTo>
                <a:lnTo>
                  <a:pt x="9740" y="5035"/>
                </a:lnTo>
                <a:lnTo>
                  <a:pt x="9561" y="5095"/>
                </a:lnTo>
                <a:lnTo>
                  <a:pt x="9381" y="5148"/>
                </a:lnTo>
                <a:lnTo>
                  <a:pt x="9166" y="5204"/>
                </a:lnTo>
                <a:lnTo>
                  <a:pt x="8951" y="5260"/>
                </a:lnTo>
                <a:lnTo>
                  <a:pt x="8736" y="5313"/>
                </a:lnTo>
                <a:lnTo>
                  <a:pt x="8557" y="5373"/>
                </a:lnTo>
                <a:lnTo>
                  <a:pt x="8396" y="5440"/>
                </a:lnTo>
                <a:lnTo>
                  <a:pt x="8270" y="5517"/>
                </a:lnTo>
                <a:cubicBezTo>
                  <a:pt x="8240" y="5546"/>
                  <a:pt x="8211" y="5575"/>
                  <a:pt x="8181" y="5604"/>
                </a:cubicBezTo>
                <a:cubicBezTo>
                  <a:pt x="8175" y="5637"/>
                  <a:pt x="8169" y="5671"/>
                  <a:pt x="8163" y="5704"/>
                </a:cubicBezTo>
                <a:cubicBezTo>
                  <a:pt x="8169" y="5737"/>
                  <a:pt x="8175" y="5771"/>
                  <a:pt x="8181" y="5804"/>
                </a:cubicBezTo>
                <a:cubicBezTo>
                  <a:pt x="8211" y="5833"/>
                  <a:pt x="8240" y="5863"/>
                  <a:pt x="8270" y="5892"/>
                </a:cubicBezTo>
                <a:lnTo>
                  <a:pt x="8396" y="5968"/>
                </a:lnTo>
                <a:lnTo>
                  <a:pt x="8557" y="6035"/>
                </a:lnTo>
                <a:lnTo>
                  <a:pt x="8736" y="6095"/>
                </a:lnTo>
                <a:lnTo>
                  <a:pt x="8951" y="6148"/>
                </a:lnTo>
                <a:lnTo>
                  <a:pt x="9381" y="6260"/>
                </a:lnTo>
                <a:lnTo>
                  <a:pt x="9561" y="6313"/>
                </a:lnTo>
                <a:lnTo>
                  <a:pt x="9740" y="6373"/>
                </a:lnTo>
                <a:lnTo>
                  <a:pt x="9919" y="6440"/>
                </a:lnTo>
                <a:lnTo>
                  <a:pt x="10044" y="6517"/>
                </a:lnTo>
                <a:lnTo>
                  <a:pt x="10116" y="6604"/>
                </a:lnTo>
                <a:cubicBezTo>
                  <a:pt x="10128" y="6637"/>
                  <a:pt x="10140" y="6671"/>
                  <a:pt x="10152" y="6704"/>
                </a:cubicBezTo>
                <a:cubicBezTo>
                  <a:pt x="10140" y="6737"/>
                  <a:pt x="10128" y="6771"/>
                  <a:pt x="10116" y="6804"/>
                </a:cubicBezTo>
                <a:cubicBezTo>
                  <a:pt x="10092" y="6833"/>
                  <a:pt x="10068" y="6863"/>
                  <a:pt x="10044" y="6892"/>
                </a:cubicBezTo>
                <a:cubicBezTo>
                  <a:pt x="10002" y="6917"/>
                  <a:pt x="9961" y="6943"/>
                  <a:pt x="9919" y="6968"/>
                </a:cubicBezTo>
                <a:lnTo>
                  <a:pt x="9740" y="7035"/>
                </a:lnTo>
                <a:lnTo>
                  <a:pt x="9561" y="7095"/>
                </a:lnTo>
                <a:lnTo>
                  <a:pt x="9381" y="7148"/>
                </a:lnTo>
                <a:lnTo>
                  <a:pt x="9166" y="7204"/>
                </a:lnTo>
                <a:lnTo>
                  <a:pt x="8951" y="7260"/>
                </a:lnTo>
                <a:lnTo>
                  <a:pt x="8736" y="7313"/>
                </a:lnTo>
                <a:lnTo>
                  <a:pt x="8557" y="7373"/>
                </a:lnTo>
                <a:lnTo>
                  <a:pt x="8396" y="7440"/>
                </a:lnTo>
                <a:lnTo>
                  <a:pt x="8270" y="7517"/>
                </a:lnTo>
                <a:cubicBezTo>
                  <a:pt x="8240" y="7546"/>
                  <a:pt x="8211" y="7575"/>
                  <a:pt x="8181" y="7604"/>
                </a:cubicBezTo>
                <a:cubicBezTo>
                  <a:pt x="8175" y="7637"/>
                  <a:pt x="8169" y="7671"/>
                  <a:pt x="8163" y="7704"/>
                </a:cubicBezTo>
                <a:cubicBezTo>
                  <a:pt x="8169" y="7737"/>
                  <a:pt x="8175" y="7771"/>
                  <a:pt x="8181" y="7804"/>
                </a:cubicBezTo>
                <a:cubicBezTo>
                  <a:pt x="8211" y="7833"/>
                  <a:pt x="8240" y="7863"/>
                  <a:pt x="8270" y="7892"/>
                </a:cubicBezTo>
                <a:lnTo>
                  <a:pt x="8396" y="7968"/>
                </a:lnTo>
                <a:lnTo>
                  <a:pt x="8557" y="8035"/>
                </a:lnTo>
                <a:lnTo>
                  <a:pt x="8736" y="8095"/>
                </a:lnTo>
                <a:lnTo>
                  <a:pt x="8951" y="8148"/>
                </a:lnTo>
                <a:lnTo>
                  <a:pt x="9166" y="8204"/>
                </a:lnTo>
                <a:lnTo>
                  <a:pt x="9381" y="8260"/>
                </a:lnTo>
                <a:lnTo>
                  <a:pt x="9561" y="8313"/>
                </a:lnTo>
                <a:lnTo>
                  <a:pt x="9740" y="8373"/>
                </a:lnTo>
                <a:lnTo>
                  <a:pt x="9919" y="8440"/>
                </a:lnTo>
                <a:lnTo>
                  <a:pt x="10044" y="8517"/>
                </a:lnTo>
                <a:lnTo>
                  <a:pt x="10116" y="8604"/>
                </a:lnTo>
                <a:cubicBezTo>
                  <a:pt x="10128" y="8637"/>
                  <a:pt x="10140" y="8671"/>
                  <a:pt x="10152" y="8704"/>
                </a:cubicBezTo>
                <a:cubicBezTo>
                  <a:pt x="10140" y="8737"/>
                  <a:pt x="10128" y="8771"/>
                  <a:pt x="10116" y="8804"/>
                </a:cubicBezTo>
                <a:cubicBezTo>
                  <a:pt x="10092" y="8833"/>
                  <a:pt x="10068" y="8863"/>
                  <a:pt x="10044" y="8892"/>
                </a:cubicBezTo>
                <a:cubicBezTo>
                  <a:pt x="10002" y="8917"/>
                  <a:pt x="9961" y="8943"/>
                  <a:pt x="9919" y="8968"/>
                </a:cubicBezTo>
                <a:lnTo>
                  <a:pt x="9740" y="9035"/>
                </a:lnTo>
                <a:lnTo>
                  <a:pt x="9561" y="9095"/>
                </a:lnTo>
                <a:lnTo>
                  <a:pt x="9381" y="9148"/>
                </a:lnTo>
                <a:lnTo>
                  <a:pt x="9166" y="9204"/>
                </a:lnTo>
                <a:lnTo>
                  <a:pt x="8951" y="9260"/>
                </a:lnTo>
                <a:lnTo>
                  <a:pt x="8736" y="9313"/>
                </a:lnTo>
                <a:lnTo>
                  <a:pt x="8557" y="9373"/>
                </a:lnTo>
                <a:lnTo>
                  <a:pt x="8396" y="9440"/>
                </a:lnTo>
                <a:lnTo>
                  <a:pt x="8270" y="9517"/>
                </a:lnTo>
                <a:cubicBezTo>
                  <a:pt x="8240" y="9546"/>
                  <a:pt x="8211" y="9575"/>
                  <a:pt x="8181" y="9604"/>
                </a:cubicBezTo>
                <a:cubicBezTo>
                  <a:pt x="8175" y="9637"/>
                  <a:pt x="8112" y="10025"/>
                  <a:pt x="8125" y="10020"/>
                </a:cubicBezTo>
                <a:lnTo>
                  <a:pt x="0" y="10028"/>
                </a:lnTo>
                <a:cubicBezTo>
                  <a:pt x="25" y="6634"/>
                  <a:pt x="127" y="3398"/>
                  <a:pt x="152" y="4"/>
                </a:cubicBezTo>
                <a:close/>
              </a:path>
            </a:pathLst>
          </a:custGeom>
          <a:solidFill>
            <a:srgbClr val="FFD50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3" r:id="rId4"/>
    <p:sldLayoutId id="2147483650" r:id="rId5"/>
    <p:sldLayoutId id="2147483662" r:id="rId6"/>
    <p:sldLayoutId id="2147483651" r:id="rId7"/>
    <p:sldLayoutId id="2147483652" r:id="rId8"/>
    <p:sldLayoutId id="2147483661" r:id="rId9"/>
    <p:sldLayoutId id="2147483653" r:id="rId10"/>
    <p:sldLayoutId id="2147483665" r:id="rId11"/>
    <p:sldLayoutId id="2147483654" r:id="rId12"/>
    <p:sldLayoutId id="2147483666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06E6-63CF-C2D8-63AA-038DDC758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5" y="1996273"/>
            <a:ext cx="8396566" cy="1754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bg-BG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Имало едно време…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D3554-6874-2B31-5739-A79A4541B33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23774" y="3996490"/>
            <a:ext cx="7749767" cy="1490664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bg-BG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или как станаха</a:t>
            </a:r>
          </a:p>
          <a:p>
            <a:pPr marL="0" indent="0" algn="ctr">
              <a:buNone/>
            </a:pPr>
            <a:r>
              <a:rPr lang="bg-BG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Косе Босе езиковъд и Зайка Байка </a:t>
            </a:r>
            <a:r>
              <a:rPr lang="bg-BG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екскурзавод</a:t>
            </a:r>
            <a:endParaRPr lang="en-US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Петров,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Drum</a:t>
            </a:r>
            <a:endParaRPr lang="bg-BG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 descr="A yellow and black logo">
            <a:extLst>
              <a:ext uri="{FF2B5EF4-FFF2-40B4-BE49-F238E27FC236}">
                <a16:creationId xmlns:a16="http://schemas.microsoft.com/office/drawing/2014/main" id="{0DCEA46C-7DF9-320A-BB3E-39F91D4A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6600" y="-271955"/>
            <a:ext cx="8726167" cy="87261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2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43" y="382383"/>
            <a:ext cx="10333278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Колко оперативна памет?!?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597;p49" descr="Table&#10;&#10;Description automatically generated">
            <a:extLst>
              <a:ext uri="{FF2B5EF4-FFF2-40B4-BE49-F238E27FC236}">
                <a16:creationId xmlns:a16="http://schemas.microsoft.com/office/drawing/2014/main" id="{37D5148B-331A-FF17-4426-7DE045A3E2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5" t="2977" r="1367"/>
          <a:stretch/>
        </p:blipFill>
        <p:spPr>
          <a:xfrm>
            <a:off x="1507757" y="2044018"/>
            <a:ext cx="10001250" cy="276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14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199" y="382383"/>
            <a:ext cx="7624203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гнездото на осите</a:t>
            </a:r>
            <a:endParaRPr lang="bg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2F1-AA96-E016-197A-8AEFE7AC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587" y="2635647"/>
            <a:ext cx="1202573" cy="596253"/>
          </a:xfrm>
        </p:spPr>
        <p:txBody>
          <a:bodyPr wrap="square">
            <a:spAutoFit/>
          </a:bodyPr>
          <a:lstStyle/>
          <a:p>
            <a:pPr marL="0" indent="0">
              <a:buSzPct val="111000"/>
              <a:buNone/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Това</a:t>
            </a:r>
            <a:endParaRPr lang="bg-BG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B0328-7909-8221-ECDD-8E81A60A3F98}"/>
              </a:ext>
            </a:extLst>
          </p:cNvPr>
          <p:cNvSpPr txBox="1">
            <a:spLocks/>
          </p:cNvSpPr>
          <p:nvPr/>
        </p:nvSpPr>
        <p:spPr>
          <a:xfrm>
            <a:off x="1240475" y="1817600"/>
            <a:ext cx="10951525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За колко време ви бръмва главата?</a:t>
            </a:r>
            <a:endParaRPr lang="bg-BG" sz="36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JAWS Screen Reader Example_64kbps">
            <a:hlinkClick r:id="" action="ppaction://media"/>
            <a:extLst>
              <a:ext uri="{FF2B5EF4-FFF2-40B4-BE49-F238E27FC236}">
                <a16:creationId xmlns:a16="http://schemas.microsoft.com/office/drawing/2014/main" id="{BBD4CE7A-30F3-C0C5-4482-9A180EB76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49650" y="2673747"/>
            <a:ext cx="609600" cy="609600"/>
          </a:xfrm>
          <a:prstGeom prst="rect">
            <a:avLst/>
          </a:prstGeom>
        </p:spPr>
      </p:pic>
      <p:pic>
        <p:nvPicPr>
          <p:cNvPr id="7" name="Orient">
            <a:hlinkClick r:id="" action="ppaction://media"/>
            <a:extLst>
              <a:ext uri="{FF2B5EF4-FFF2-40B4-BE49-F238E27FC236}">
                <a16:creationId xmlns:a16="http://schemas.microsoft.com/office/drawing/2014/main" id="{2C405576-2ED6-6D7F-6034-E8A4E194E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0725" y="3242072"/>
            <a:ext cx="609600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2B0DCC-003C-5DC4-CE6D-C16BDD54E535}"/>
              </a:ext>
            </a:extLst>
          </p:cNvPr>
          <p:cNvSpPr txBox="1">
            <a:spLocks/>
          </p:cNvSpPr>
          <p:nvPr/>
        </p:nvSpPr>
        <p:spPr>
          <a:xfrm>
            <a:off x="2304000" y="2635200"/>
            <a:ext cx="7939426" cy="11379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Font typeface="Arial" panose="020B0604020202020204" pitchFamily="34" charset="0"/>
              <a:buNone/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до 45 мин. концентрирана работа се превръща в това</a:t>
            </a:r>
            <a:endParaRPr lang="bg-BG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38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20" y="382383"/>
            <a:ext cx="8456161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Или до там и обратно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10" descr="A tactile map of a city">
            <a:extLst>
              <a:ext uri="{FF2B5EF4-FFF2-40B4-BE49-F238E27FC236}">
                <a16:creationId xmlns:a16="http://schemas.microsoft.com/office/drawing/2014/main" id="{8F8693FD-6396-DE80-BD85-02EE58150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4234" y="1165761"/>
            <a:ext cx="7602853" cy="570214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B48696-8923-5B98-9973-EF9A0FFBF980}"/>
              </a:ext>
            </a:extLst>
          </p:cNvPr>
          <p:cNvSpPr txBox="1"/>
          <p:nvPr/>
        </p:nvSpPr>
        <p:spPr>
          <a:xfrm>
            <a:off x="10147087" y="6029146"/>
            <a:ext cx="204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by unknown: https://transitmap.net/mbta-tactile-map/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3563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089" y="382383"/>
            <a:ext cx="2616422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завеса</a:t>
            </a:r>
            <a:endParaRPr lang="bg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2F1-AA96-E016-197A-8AEFE7AC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587" y="2635647"/>
            <a:ext cx="7939426" cy="1679627"/>
          </a:xfrm>
        </p:spPr>
        <p:txBody>
          <a:bodyPr wrap="square">
            <a:spAutoFit/>
          </a:bodyPr>
          <a:lstStyle/>
          <a:p>
            <a:pPr marL="0" indent="0">
              <a:buSzPct val="111000"/>
              <a:buNone/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Поръчайте си нещо от </a:t>
            </a:r>
            <a:r>
              <a:rPr lang="en-US" sz="32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eBag</a:t>
            </a: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само с екранен четец и клавиатура и изключен екран</a:t>
            </a:r>
            <a:endParaRPr lang="bg-BG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B0328-7909-8221-ECDD-8E81A60A3F98}"/>
              </a:ext>
            </a:extLst>
          </p:cNvPr>
          <p:cNvSpPr txBox="1">
            <a:spLocks/>
          </p:cNvSpPr>
          <p:nvPr/>
        </p:nvSpPr>
        <p:spPr>
          <a:xfrm>
            <a:off x="4259900" y="1800000"/>
            <a:ext cx="4032454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За домашно</a:t>
            </a:r>
            <a:endParaRPr lang="bg-BG" sz="36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56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727" y="382383"/>
            <a:ext cx="1507144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бис</a:t>
            </a:r>
            <a:endParaRPr lang="bg-BG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B0328-7909-8221-ECDD-8E81A60A3F98}"/>
              </a:ext>
            </a:extLst>
          </p:cNvPr>
          <p:cNvSpPr txBox="1">
            <a:spLocks/>
          </p:cNvSpPr>
          <p:nvPr/>
        </p:nvSpPr>
        <p:spPr>
          <a:xfrm>
            <a:off x="4743466" y="1962776"/>
            <a:ext cx="3063659" cy="5909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Въпроси?</a:t>
            </a:r>
            <a:endParaRPr lang="bg-BG" sz="36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5F6965-4F2C-7AAB-C940-A9F2CEDF0E09}"/>
              </a:ext>
            </a:extLst>
          </p:cNvPr>
          <p:cNvSpPr txBox="1">
            <a:spLocks/>
          </p:cNvSpPr>
          <p:nvPr/>
        </p:nvSpPr>
        <p:spPr>
          <a:xfrm>
            <a:off x="2035193" y="3389577"/>
            <a:ext cx="8480207" cy="5909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Благодаря за вниманието!</a:t>
            </a:r>
            <a:endParaRPr lang="bg-BG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16B7C4-6D9A-C30D-CB51-719FD077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368" y="4037577"/>
            <a:ext cx="6649859" cy="596253"/>
          </a:xfrm>
        </p:spPr>
        <p:txBody>
          <a:bodyPr wrap="square">
            <a:spAutoFit/>
          </a:bodyPr>
          <a:lstStyle/>
          <a:p>
            <a:pPr marL="0" indent="0">
              <a:buSzPct val="111000"/>
              <a:buNone/>
            </a:pPr>
            <a:r>
              <a:rPr 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angel.petrov@accessdrum.com</a:t>
            </a:r>
            <a:endParaRPr lang="bg-BG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9580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3"/>
            <a:ext cx="10178322" cy="701731"/>
          </a:xfrm>
        </p:spPr>
        <p:txBody>
          <a:bodyPr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Един мизансцен</a:t>
            </a:r>
            <a:endParaRPr lang="bg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2F1-AA96-E016-197A-8AEFE7AC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304" y="2635647"/>
            <a:ext cx="3417976" cy="1859163"/>
          </a:xfrm>
        </p:spPr>
        <p:txBody>
          <a:bodyPr>
            <a:spAutoFit/>
          </a:bodyPr>
          <a:lstStyle/>
          <a:p>
            <a:pPr>
              <a:buSzPct val="11100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8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курсисти</a:t>
            </a:r>
          </a:p>
          <a:p>
            <a:pPr>
              <a:buSzPct val="11100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2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-ма лектори</a:t>
            </a:r>
          </a:p>
          <a:p>
            <a:pPr>
              <a:buSzPct val="11100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1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психолог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B0328-7909-8221-ECDD-8E81A60A3F98}"/>
              </a:ext>
            </a:extLst>
          </p:cNvPr>
          <p:cNvSpPr txBox="1">
            <a:spLocks/>
          </p:cNvSpPr>
          <p:nvPr/>
        </p:nvSpPr>
        <p:spPr>
          <a:xfrm>
            <a:off x="2289304" y="2059647"/>
            <a:ext cx="2702984" cy="5909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актьори</a:t>
            </a:r>
            <a:endParaRPr lang="bg-BG" sz="36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3B398-678B-F932-A2E7-66F2D2FB64E2}"/>
              </a:ext>
            </a:extLst>
          </p:cNvPr>
          <p:cNvSpPr txBox="1">
            <a:spLocks/>
          </p:cNvSpPr>
          <p:nvPr/>
        </p:nvSpPr>
        <p:spPr>
          <a:xfrm>
            <a:off x="6789304" y="2635647"/>
            <a:ext cx="4004387" cy="25773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1000"/>
              <a:buFont typeface="Arial" panose="020B0604020202020204" pitchFamily="34" charset="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12 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седмици</a:t>
            </a:r>
          </a:p>
          <a:p>
            <a:pPr>
              <a:buSzPct val="111000"/>
              <a:buFont typeface="Arial" panose="020B0604020202020204" pitchFamily="34" charset="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33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лекции</a:t>
            </a:r>
          </a:p>
          <a:p>
            <a:pPr>
              <a:buSzPct val="111000"/>
              <a:buFont typeface="Arial" panose="020B0604020202020204" pitchFamily="34" charset="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112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учебни часа</a:t>
            </a:r>
          </a:p>
          <a:p>
            <a:pPr>
              <a:buSzPct val="111000"/>
              <a:buFont typeface="Arial" panose="020B0604020202020204" pitchFamily="34" charset="0"/>
              <a:buBlip>
                <a:blip r:embed="rId2"/>
              </a:buBlip>
            </a:pPr>
            <a:r>
              <a:rPr lang="bg-BG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2</a:t>
            </a:r>
            <a:r>
              <a:rPr lang="bg-BG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теста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EA457-6220-305B-60E5-AA5D6F350102}"/>
              </a:ext>
            </a:extLst>
          </p:cNvPr>
          <p:cNvSpPr txBox="1">
            <a:spLocks/>
          </p:cNvSpPr>
          <p:nvPr/>
        </p:nvSpPr>
        <p:spPr>
          <a:xfrm>
            <a:off x="6789304" y="2059647"/>
            <a:ext cx="2945037" cy="5909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реквизит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63341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3"/>
            <a:ext cx="10178322" cy="701731"/>
          </a:xfrm>
        </p:spPr>
        <p:txBody>
          <a:bodyPr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Един мизансцен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840555E-AE45-AE14-2835-F5D998EDA204}"/>
              </a:ext>
            </a:extLst>
          </p:cNvPr>
          <p:cNvSpPr txBox="1">
            <a:spLocks/>
          </p:cNvSpPr>
          <p:nvPr/>
        </p:nvSpPr>
        <p:spPr>
          <a:xfrm>
            <a:off x="2525526" y="2700887"/>
            <a:ext cx="7510389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 фантомът на операта</a:t>
            </a:r>
            <a:endParaRPr lang="bg-BG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C524C3-869F-6863-181D-2AB509616A2C}"/>
              </a:ext>
            </a:extLst>
          </p:cNvPr>
          <p:cNvSpPr txBox="1">
            <a:spLocks/>
          </p:cNvSpPr>
          <p:nvPr/>
        </p:nvSpPr>
        <p:spPr>
          <a:xfrm>
            <a:off x="4383511" y="3520281"/>
            <a:ext cx="2229008" cy="60696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1000"/>
              <a:buFont typeface="Arial" panose="020B0604020202020204" pitchFamily="34" charset="0"/>
              <a:buBlip>
                <a:blip r:embed="rId5"/>
              </a:buBlip>
            </a:pPr>
            <a:r>
              <a:rPr lang="bg-BG" sz="3200" dirty="0"/>
              <a:t> Бай Иван</a:t>
            </a:r>
          </a:p>
        </p:txBody>
      </p:sp>
      <p:pic>
        <p:nvPicPr>
          <p:cNvPr id="13" name="Bay_Ivan">
            <a:hlinkClick r:id="" action="ppaction://media"/>
            <a:extLst>
              <a:ext uri="{FF2B5EF4-FFF2-40B4-BE49-F238E27FC236}">
                <a16:creationId xmlns:a16="http://schemas.microsoft.com/office/drawing/2014/main" id="{CD14B0DC-A748-2D91-F039-C95AC7896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4624" y="3576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1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897" y="382383"/>
            <a:ext cx="9655207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 тук-там някое камъче…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CC7273-30D5-75BB-3AD8-9E9186619031}"/>
              </a:ext>
            </a:extLst>
          </p:cNvPr>
          <p:cNvSpPr txBox="1">
            <a:spLocks/>
          </p:cNvSpPr>
          <p:nvPr/>
        </p:nvSpPr>
        <p:spPr>
          <a:xfrm>
            <a:off x="1800000" y="2700887"/>
            <a:ext cx="8571577" cy="5909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Совите не са това, което са</a:t>
            </a:r>
            <a:endParaRPr lang="bg-BG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EDFDD8-0187-6D99-15E3-044530155049}"/>
              </a:ext>
            </a:extLst>
          </p:cNvPr>
          <p:cNvSpPr txBox="1">
            <a:spLocks/>
          </p:cNvSpPr>
          <p:nvPr/>
        </p:nvSpPr>
        <p:spPr>
          <a:xfrm>
            <a:off x="3463500" y="3520281"/>
            <a:ext cx="7081237" cy="16903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3200" dirty="0"/>
              <a:t>________</a:t>
            </a:r>
            <a:r>
              <a:rPr lang="ru-RU" sz="3200" dirty="0" err="1"/>
              <a:t>показва</a:t>
            </a:r>
            <a:r>
              <a:rPr lang="ru-RU" sz="3200" dirty="0"/>
              <a:t> колко важно е да се </a:t>
            </a:r>
            <a:r>
              <a:rPr lang="ru-RU" sz="3200" dirty="0" err="1"/>
              <a:t>поправи</a:t>
            </a:r>
            <a:r>
              <a:rPr lang="ru-RU" sz="3200" dirty="0"/>
              <a:t> </a:t>
            </a:r>
            <a:r>
              <a:rPr lang="ru-RU" sz="3200" dirty="0" err="1"/>
              <a:t>грешката</a:t>
            </a:r>
            <a:r>
              <a:rPr lang="ru-RU" sz="3200" dirty="0"/>
              <a:t> и кога </a:t>
            </a:r>
            <a:r>
              <a:rPr lang="ru-RU" sz="3200" dirty="0" err="1"/>
              <a:t>трябва</a:t>
            </a:r>
            <a:r>
              <a:rPr lang="ru-RU" sz="3200" dirty="0"/>
              <a:t> да се </a:t>
            </a:r>
            <a:r>
              <a:rPr lang="ru-RU" sz="3200" dirty="0" err="1"/>
              <a:t>поправи</a:t>
            </a:r>
            <a:r>
              <a:rPr lang="en-US" sz="3200" dirty="0"/>
              <a:t>.</a:t>
            </a:r>
            <a:endParaRPr lang="bg-BG" sz="3200" dirty="0"/>
          </a:p>
        </p:txBody>
      </p:sp>
      <p:pic>
        <p:nvPicPr>
          <p:cNvPr id="3" name="Blank">
            <a:hlinkClick r:id="" action="ppaction://media"/>
            <a:extLst>
              <a:ext uri="{FF2B5EF4-FFF2-40B4-BE49-F238E27FC236}">
                <a16:creationId xmlns:a16="http://schemas.microsoft.com/office/drawing/2014/main" id="{DD8A180A-C45D-0F5A-0CF3-8BDCDDCAF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110" y="3569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99" y="382383"/>
            <a:ext cx="8161210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…да обърне каруцата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EDFDD8-0187-6D99-15E3-044530155049}"/>
              </a:ext>
            </a:extLst>
          </p:cNvPr>
          <p:cNvSpPr txBox="1">
            <a:spLocks/>
          </p:cNvSpPr>
          <p:nvPr/>
        </p:nvSpPr>
        <p:spPr>
          <a:xfrm>
            <a:off x="2052000" y="1305525"/>
            <a:ext cx="9351106" cy="876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Един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керван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спира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в един град, за да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натовари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стока, и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взема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шест нови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EBACD6-0BAA-729F-EDB9-4CD497950C00}"/>
              </a:ext>
            </a:extLst>
          </p:cNvPr>
          <p:cNvSpPr txBox="1">
            <a:spLocks/>
          </p:cNvSpPr>
          <p:nvPr/>
        </p:nvSpPr>
        <p:spPr>
          <a:xfrm>
            <a:off x="2052000" y="2177469"/>
            <a:ext cx="9351105" cy="876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спира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на бивак в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плаващи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пясъци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и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загубва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дванадесет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C3C637-E85B-ABD5-F3C7-97359ECB6977}"/>
              </a:ext>
            </a:extLst>
          </p:cNvPr>
          <p:cNvSpPr txBox="1">
            <a:spLocks/>
          </p:cNvSpPr>
          <p:nvPr/>
        </p:nvSpPr>
        <p:spPr>
          <a:xfrm>
            <a:off x="2052000" y="3053991"/>
            <a:ext cx="9351104" cy="876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 в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следващия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град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купуват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на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едро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цяло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стадо от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тридесет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и шест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11BBE4-0164-553A-273F-5A1829EE112B}"/>
              </a:ext>
            </a:extLst>
          </p:cNvPr>
          <p:cNvSpPr txBox="1">
            <a:spLocks/>
          </p:cNvSpPr>
          <p:nvPr/>
        </p:nvSpPr>
        <p:spPr>
          <a:xfrm>
            <a:off x="2052000" y="3925935"/>
            <a:ext cx="9351104" cy="876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спират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в един оазис и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една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ражда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пет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камилчета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537F10-E476-7A0F-EA55-86B1CDB589F7}"/>
              </a:ext>
            </a:extLst>
          </p:cNvPr>
          <p:cNvSpPr txBox="1">
            <a:spLocks/>
          </p:cNvSpPr>
          <p:nvPr/>
        </p:nvSpPr>
        <p:spPr>
          <a:xfrm>
            <a:off x="2052001" y="4797879"/>
            <a:ext cx="9351103" cy="876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 но по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пътя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ги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настига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буря и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спират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а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щом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отминава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виждат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че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загубили три от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тях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5E6657-DD04-DD63-BE9E-C28C96CEF70A}"/>
              </a:ext>
            </a:extLst>
          </p:cNvPr>
          <p:cNvSpPr txBox="1">
            <a:spLocks/>
          </p:cNvSpPr>
          <p:nvPr/>
        </p:nvSpPr>
        <p:spPr>
          <a:xfrm>
            <a:off x="2015399" y="5674401"/>
            <a:ext cx="9351104" cy="4702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 но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пък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към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стадото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се е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присъединила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нова </a:t>
            </a:r>
            <a:r>
              <a:rPr lang="ru-RU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камила</a:t>
            </a:r>
            <a:r>
              <a:rPr lang="ru-RU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741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99" y="382383"/>
            <a:ext cx="8161210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…да обърне каруцата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01BDD0-22AE-7557-3A3C-02412E9CB6AD}"/>
              </a:ext>
            </a:extLst>
          </p:cNvPr>
          <p:cNvSpPr txBox="1">
            <a:spLocks/>
          </p:cNvSpPr>
          <p:nvPr/>
        </p:nvSpPr>
        <p:spPr>
          <a:xfrm>
            <a:off x="2766955" y="2962902"/>
            <a:ext cx="6658090" cy="5962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ru-RU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Колко </a:t>
            </a:r>
            <a:r>
              <a:rPr lang="ru-RU" sz="3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пъти</a:t>
            </a:r>
            <a:r>
              <a:rPr lang="ru-RU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е спирал </a:t>
            </a:r>
            <a:r>
              <a:rPr lang="ru-RU" sz="3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керванът</a:t>
            </a:r>
            <a:r>
              <a:rPr lang="ru-RU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532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99" y="382383"/>
            <a:ext cx="8161210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…да обърне каруцата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EF3EFD-1A67-42F1-AB43-439FCFC96041}"/>
              </a:ext>
            </a:extLst>
          </p:cNvPr>
          <p:cNvSpPr txBox="1"/>
          <p:nvPr/>
        </p:nvSpPr>
        <p:spPr>
          <a:xfrm>
            <a:off x="3094940" y="1679676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Though activities in the Fundamental test process may overlap or occur concurrently, identify the logical sequential process.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(1) Test Implementation and Execution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(2) Test Closure activities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(3) Evaluating exit criteria and reporting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(4) Test Planning and Control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(5) Test Analysis and Design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a)    4-5-3-2-1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b)    5-1-3-2-4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c)    4-5-1-3-2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d)    5-2-3-1-4</a:t>
            </a:r>
            <a:endParaRPr lang="en-US" sz="20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Multiple">
            <a:hlinkClick r:id="" action="ppaction://media"/>
            <a:extLst>
              <a:ext uri="{FF2B5EF4-FFF2-40B4-BE49-F238E27FC236}">
                <a16:creationId xmlns:a16="http://schemas.microsoft.com/office/drawing/2014/main" id="{62EE8741-FB96-4045-3A00-81E55396D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0000" y="295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1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147" y="382383"/>
            <a:ext cx="5437706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Една картина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547;p43" descr="ISTQB - What is State Transition Testing in Software Testing - Get Software  Service">
            <a:extLst>
              <a:ext uri="{FF2B5EF4-FFF2-40B4-BE49-F238E27FC236}">
                <a16:creationId xmlns:a16="http://schemas.microsoft.com/office/drawing/2014/main" id="{B99A894E-21B4-722D-A630-21E21AEB39A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>
            <a:off x="3122999" y="2056846"/>
            <a:ext cx="5946003" cy="274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9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6E4F-5F07-CF08-B3AA-56D091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56" y="382383"/>
            <a:ext cx="5437706" cy="701731"/>
          </a:xfrm>
        </p:spPr>
        <p:txBody>
          <a:bodyPr wrap="none">
            <a:spAutoFit/>
          </a:bodyPr>
          <a:lstStyle/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Една картина</a:t>
            </a:r>
            <a:endParaRPr lang="bg-BG" sz="4400" dirty="0"/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DD99231B-0D19-273C-293B-C30389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66" y="5353310"/>
            <a:ext cx="1514591" cy="151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3B398-678B-F932-A2E7-66F2D2FB64E2}"/>
              </a:ext>
            </a:extLst>
          </p:cNvPr>
          <p:cNvSpPr txBox="1">
            <a:spLocks/>
          </p:cNvSpPr>
          <p:nvPr/>
        </p:nvSpPr>
        <p:spPr>
          <a:xfrm>
            <a:off x="7144930" y="1223533"/>
            <a:ext cx="3818345" cy="56359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Start -&gt;(card inserted)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Wait for PIN -&gt; (enter PIN)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First try -&gt; (PIN 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 Access to account</a:t>
            </a:r>
          </a:p>
          <a:p>
            <a:pPr marL="0" indent="0">
              <a:buSzPct val="111000"/>
              <a:buNone/>
            </a:pPr>
            <a:endParaRPr lang="en-US" sz="1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First try -&gt; (PIN NOK)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Second try -&gt; (PIN 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 Access to account</a:t>
            </a:r>
          </a:p>
          <a:p>
            <a:pPr marL="0" indent="0">
              <a:buSzPct val="111000"/>
              <a:buNone/>
            </a:pP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Second try -&gt; (PIN NOK)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 Third try -&gt; (PIN 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 Access to account</a:t>
            </a:r>
          </a:p>
          <a:p>
            <a:pPr marL="0" indent="0">
              <a:buSzPct val="111000"/>
              <a:buNone/>
            </a:pPr>
            <a:endParaRPr 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 Third try -&gt; (PIN NOK)</a:t>
            </a:r>
          </a:p>
          <a:p>
            <a:pPr marL="0" indent="0">
              <a:buSzPct val="111000"/>
              <a:buNone/>
            </a:pPr>
            <a: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7. Eat card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366709-84E2-64D5-7BC1-F8DD40D672DB}"/>
              </a:ext>
            </a:extLst>
          </p:cNvPr>
          <p:cNvSpPr txBox="1">
            <a:spLocks/>
          </p:cNvSpPr>
          <p:nvPr/>
        </p:nvSpPr>
        <p:spPr>
          <a:xfrm>
            <a:off x="6395657" y="382383"/>
            <a:ext cx="5543505" cy="7017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или 1000 думи</a:t>
            </a:r>
            <a:endParaRPr lang="bg-BG" sz="4400" dirty="0"/>
          </a:p>
        </p:txBody>
      </p:sp>
      <p:pic>
        <p:nvPicPr>
          <p:cNvPr id="11" name="Google Shape;547;p43" descr="ISTQB - What is State Transition Testing in Software Testing - Get Software  Service">
            <a:extLst>
              <a:ext uri="{FF2B5EF4-FFF2-40B4-BE49-F238E27FC236}">
                <a16:creationId xmlns:a16="http://schemas.microsoft.com/office/drawing/2014/main" id="{B99A894E-21B4-722D-A630-21E21AEB39A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000" r="2" b="2176"/>
          <a:stretch/>
        </p:blipFill>
        <p:spPr>
          <a:xfrm>
            <a:off x="1381125" y="2343040"/>
            <a:ext cx="4850033" cy="217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1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{B26F3F19-E60C-4DAA-B3BD-A5D94AA0E5C2}tf10001106</Template>
  <TotalTime>1451</TotalTime>
  <Words>410</Words>
  <Application>Microsoft Office PowerPoint</Application>
  <PresentationFormat>Widescreen</PresentationFormat>
  <Paragraphs>72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Aptos</vt:lpstr>
      <vt:lpstr>Arial</vt:lpstr>
      <vt:lpstr>Corbel</vt:lpstr>
      <vt:lpstr>Gill Sans MT</vt:lpstr>
      <vt:lpstr>Impact</vt:lpstr>
      <vt:lpstr>Microsoft Tai Le</vt:lpstr>
      <vt:lpstr>Badge</vt:lpstr>
      <vt:lpstr>Имало едно време…</vt:lpstr>
      <vt:lpstr>Един мизансцен</vt:lpstr>
      <vt:lpstr>Един мизансцен</vt:lpstr>
      <vt:lpstr>И тук-там някое камъче…</vt:lpstr>
      <vt:lpstr>…да обърне каруцата</vt:lpstr>
      <vt:lpstr>…да обърне каруцата</vt:lpstr>
      <vt:lpstr>…да обърне каруцата</vt:lpstr>
      <vt:lpstr>Една картина</vt:lpstr>
      <vt:lpstr>Една картина</vt:lpstr>
      <vt:lpstr>Колко оперативна памет?!?</vt:lpstr>
      <vt:lpstr>В гнездото на осите</vt:lpstr>
      <vt:lpstr>Или до там и обратно</vt:lpstr>
      <vt:lpstr>завеса</vt:lpstr>
      <vt:lpstr>бис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Drum QA Course</dc:title>
  <dc:creator>Ангел Петров</dc:creator>
  <cp:lastModifiedBy>User</cp:lastModifiedBy>
  <cp:revision>48</cp:revision>
  <dcterms:created xsi:type="dcterms:W3CDTF">2024-02-16T16:19:37Z</dcterms:created>
  <dcterms:modified xsi:type="dcterms:W3CDTF">2024-03-22T14:54:28Z</dcterms:modified>
</cp:coreProperties>
</file>