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86410"/>
  </p:normalViewPr>
  <p:slideViewPr>
    <p:cSldViewPr snapToGrid="0">
      <p:cViewPr varScale="1">
        <p:scale>
          <a:sx n="72" d="100"/>
          <a:sy n="72" d="100"/>
        </p:scale>
        <p:origin x="133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01/12/2023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01/12/2023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facebook.com/tihiyatgrad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facebook.com/tihiyatgra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l.facebook.com/l.php?u=https://tihiyatgrad.carrd.co/?fbclid%3DIwAR1_tRMTe-zcpCvLzbK5tdm12RdjdZAilgSedZbycG7Su_Hx2TsE1LfItYE&amp;h=AT2_9-G8D7Ixk74bfbNFxGArwsHFDs4BmaPVD9ezUqhoTJ6FpTlJvvWD3cEEUzEMzDY2rMcuHwwlXXQ8Xm7VGwhjtRdetLl-YApvTG0W2cVbhl8p-ox-B9fZDjObvemHzS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ta.bg/bg/news/bulgaria/551472-s-peshehodni-obikolki-s-zhestov-prevod-sofiya-veche-ne-e-tiha-i-nepoznata-za-h?fbclid=IwAR2jAZHScpFtJBhZX70dGiIx0J9G09danhqMjG7pXmFssTC0PJGHYwItsms" TargetMode="External"/><Relationship Id="rId3" Type="http://schemas.openxmlformats.org/officeDocument/2006/relationships/hyperlink" Target="https://www.facebook.com/tihiyatgrad/videos/376561984708131" TargetMode="External"/><Relationship Id="rId7" Type="http://schemas.openxmlformats.org/officeDocument/2006/relationships/hyperlink" Target="https://www.youtube.com/watch?v=wboazaTPVWM" TargetMode="External"/><Relationship Id="rId12" Type="http://schemas.openxmlformats.org/officeDocument/2006/relationships/hyperlink" Target="https://l.facebook.com/l.php?u=https://tihiyatgrad.carrd.co/?fbclid%3DIwAR1_tRMTe-zcpCvLzbK5tdm12RdjdZAilgSedZbycG7Su_Hx2TsE1LfItYE&amp;h=AT2_9-G8D7Ixk74bfbNFxGArwsHFDs4BmaPVD9ezUqhoTJ6FpTlJvvWD3cEEUzEMzDY2rMcuHwwlXXQ8Xm7VGwhjtRdetLl-YApvTG0W2cVbhl8p-ox-B9fZDjObvemHzS4" TargetMode="External"/><Relationship Id="rId2" Type="http://schemas.openxmlformats.org/officeDocument/2006/relationships/hyperlink" Target="https://www.youtube.com/watch?v=ZGOhE6t6TO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orumat-bg.com/obshta/obshtestvo/22586-8829-peshehodna-obikolka-za-gluhi-hora?fbclid=IwAR1KSlsNeM08LBkvY5bMdC37MuVZMX7Pb_ytZdwnf3zUiMgNAV57M58_sbk" TargetMode="External"/><Relationship Id="rId11" Type="http://schemas.openxmlformats.org/officeDocument/2006/relationships/hyperlink" Target="https://bnr.bg/sofia/post/101890812/v-sofia-shte-se-provedat-peshehodni-obikolki-za-gluhi-hora-s-jestov-prevod-na-boris-bandev?fbclid=IwAR10VNRnjIag4cb7rgPE8SmW8eKZXppOU9Dv6f6le5W4p3QdYhN1vbcdkOA" TargetMode="External"/><Relationship Id="rId5" Type="http://schemas.openxmlformats.org/officeDocument/2006/relationships/hyperlink" Target="https://bnr.bg/radiobulgaria/post/101896759/sofia-veche-e-na-evropeiskata-karta-na-gradovete-s-peshehodni-obikolki-s-jestov-prevod?fbclid=IwAR3GneSPDRmEkXc81ch0_p17v9ZlLo8o1NvuVsEj-AQXm0T3T3h0cdJwO1E" TargetMode="External"/><Relationship Id="rId10" Type="http://schemas.openxmlformats.org/officeDocument/2006/relationships/hyperlink" Target="https://www.facebook.com/tihiyatgrad/videos/892293695779411" TargetMode="External"/><Relationship Id="rId4" Type="http://schemas.openxmlformats.org/officeDocument/2006/relationships/hyperlink" Target="https://bnr.bg/hristobotev/post/101902429/da-govorim-shumno-za-tihiat-grad" TargetMode="External"/><Relationship Id="rId9" Type="http://schemas.openxmlformats.org/officeDocument/2006/relationships/hyperlink" Target="https://www.focus-news.net/novini/regioni/Viktor-Topalov-S-proekta-Tihiyat-grad-nashite-istorii-za-kulturnoto-nasledstvo-na-Sofiya-shte-dostignat-do-poveche-hora-1861870?fbclid=IwAR16zuuN-GwsiTkGEmDtoIj0eMSQfLvScC2QqLHuE_aJhNWVjIrc41FhYC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l.facebook.com/l.php?u=https://tihiyatgrad.carrd.co/?fbclid%3DIwAR1_tRMTe-zcpCvLzbK5tdm12RdjdZAilgSedZbycG7Su_Hx2TsE1LfItYE&amp;h=AT2_9-G8D7Ixk74bfbNFxGArwsHFDs4BmaPVD9ezUqhoTJ6FpTlJvvWD3cEEUzEMzDY2rMcuHwwlXXQ8Xm7VGwhjtRdetLl-YApvTG0W2cVbhl8p-ox-B9fZDjObvemHzS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998945"/>
            <a:ext cx="11578855" cy="385905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Шумно ли е в тихия град?</a:t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д-р </a:t>
            </a:r>
            <a:r>
              <a:rPr lang="bg-BG" dirty="0"/>
              <a:t>Вяра Ганчева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ru-RU" dirty="0"/>
              <a:t>Фондация Форум за устойчиво развитие </a:t>
            </a:r>
            <a:r>
              <a:rPr lang="bg-BG" dirty="0" smtClean="0"/>
              <a:t>„</a:t>
            </a:r>
            <a:r>
              <a:rPr lang="ru-RU" dirty="0" smtClean="0"/>
              <a:t>Фокус</a:t>
            </a:r>
            <a:r>
              <a:rPr lang="bg-BG" dirty="0" smtClean="0"/>
              <a:t>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bg-BG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  <a:t/>
            </a:r>
            <a:b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B063A92-182D-4C9F-B662-ECA2172F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2" y="891433"/>
            <a:ext cx="3808618" cy="1577680"/>
          </a:xfrm>
          <a:prstGeom prst="rect">
            <a:avLst/>
          </a:prstGeom>
        </p:spPr>
      </p:pic>
      <p:pic>
        <p:nvPicPr>
          <p:cNvPr id="5" name="Imagen 4" descr="European Commission logo">
            <a:extLst>
              <a:ext uri="{FF2B5EF4-FFF2-40B4-BE49-F238E27FC236}">
                <a16:creationId xmlns:a16="http://schemas.microsoft.com/office/drawing/2014/main" id="{D3418E08-E056-40F2-A62C-83E63D4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45" y="933604"/>
            <a:ext cx="2935455" cy="19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u="sng" dirty="0">
                <a:hlinkClick r:id="rId2"/>
              </a:rPr>
              <a:t>https://www.facebook.com/tihiyatgrad/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58" y="1944915"/>
            <a:ext cx="8011886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www.facebook.com/tihiyatgrad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D:\My Documents\СО\отчет\Предадено\393827607_122114866226058174_372063718231520469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9" y="2340309"/>
            <a:ext cx="5533402" cy="469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y Documents\СО\отчет\Предадено\402629220_122118958688058174_503835976298608528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2583543"/>
            <a:ext cx="6471843" cy="33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1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u="sng" dirty="0">
                <a:hlinkClick r:id="rId2"/>
              </a:rPr>
              <a:t>https://tihiyatgrad.carrd.co/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72566" y="2778236"/>
            <a:ext cx="6371772" cy="3367312"/>
          </a:xfrm>
          <a:prstGeom prst="rect">
            <a:avLst/>
          </a:prstGeom>
        </p:spPr>
      </p:pic>
      <p:pic>
        <p:nvPicPr>
          <p:cNvPr id="3074" name="Picture 2" descr="D:\My Documents\СО\отчет\Предадено\395281237_122114996108058174_415700032981546164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24" y="2177143"/>
            <a:ext cx="5954061" cy="39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5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5771" y="2191657"/>
            <a:ext cx="8374743" cy="4005943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bg-BG" u="sng" dirty="0"/>
              <a:t>За нас в медиите: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2"/>
              </a:rPr>
              <a:t>Говори "Тихият град" - Omai.TV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3"/>
              </a:rPr>
              <a:t>Хората с увреден слух опознават историческото и културното наследство на София - БНР: Христо Ботев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4"/>
              </a:rPr>
              <a:t>Да говорим шумно за "Тихият град" - БНР: Христо Ботев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5"/>
              </a:rPr>
              <a:t>София вече е на европейската карта на градовете с пешеходни обиколки с жестов превод - БНР: България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6"/>
              </a:rPr>
              <a:t>Пешеходна обиколка за глухи хора - Форумът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7"/>
              </a:rPr>
              <a:t>Пешеходни обиколки за нечуващи хора в София - БНТ: 100% БУДНИ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8"/>
              </a:rPr>
              <a:t>С пешеходни обиколки с жестов превод София вече не е "тиха" и непозната за хората с увреден слух - БТА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9"/>
              </a:rPr>
              <a:t>С проекта "Тихият град" нашите истории за културното наследство на София ще достигнат до повече хора - Радио Фокус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10"/>
              </a:rPr>
              <a:t>Представяне на проекта "Тихият град" - Classic FM: Радиотуристи</a:t>
            </a:r>
            <a:endParaRPr lang="en-US" dirty="0"/>
          </a:p>
          <a:p>
            <a:pPr fontAlgn="base"/>
            <a:r>
              <a:rPr lang="bg-BG" dirty="0"/>
              <a:t>  </a:t>
            </a:r>
            <a:r>
              <a:rPr lang="bg-BG" u="sng" dirty="0">
                <a:hlinkClick r:id="rId11"/>
              </a:rPr>
              <a:t>В София ще се проведат пешеходни обиколки за глухи хора - БНР: София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u="sng" dirty="0">
                <a:hlinkClick r:id="rId12"/>
              </a:rPr>
              <a:t>https://tihiyatgrad.carrd.co/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0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u="sng" dirty="0">
                <a:hlinkClick r:id="rId2"/>
              </a:rPr>
              <a:t>https://tihiyatgrad.carrd.co/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D:\My Documents\СО\отчет\Предадено\395263210_122114995394058174_675691051679313727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364473"/>
            <a:ext cx="8868230" cy="59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3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4" ma:contentTypeDescription="Crear nuevo documento." ma:contentTypeScope="" ma:versionID="6f4db225247ee39014df0d284829acb1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7db7911cb64b662ccd0e5d41d40c4b0b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Props1.xml><?xml version="1.0" encoding="utf-8"?>
<ds:datastoreItem xmlns:ds="http://schemas.openxmlformats.org/officeDocument/2006/customXml" ds:itemID="{5EFA1F3B-FDE4-43AC-89CA-FA5DBE00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1A2F4-0340-4514-B178-C7E80999E6B7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0e9cd55c-56a6-48d1-b102-8113f97874a2"/>
    <ds:schemaRef ds:uri="http://purl.org/dc/elements/1.1/"/>
    <ds:schemaRef ds:uri="http://purl.org/dc/terms/"/>
    <ds:schemaRef ds:uri="http://schemas.microsoft.com/office/infopath/2007/PartnerControls"/>
    <ds:schemaRef ds:uri="e8d6c6a3-ef37-4a27-acd0-f7e5c4920f1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2999</TotalTime>
  <Words>177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72</vt:lpstr>
      <vt:lpstr>Arial</vt:lpstr>
      <vt:lpstr>Calibri</vt:lpstr>
      <vt:lpstr>Calibri Light</vt:lpstr>
      <vt:lpstr>Tema de Office</vt:lpstr>
      <vt:lpstr>  Шумно ли е в тихия град?   д-р Вяра Ганчева   Фондация Форум за устойчиво развитие „Фокус“       </vt:lpstr>
      <vt:lpstr>https://www.facebook.com/tihiyatgrad/  </vt:lpstr>
      <vt:lpstr>https://www.facebook.com/tihiyatgrad </vt:lpstr>
      <vt:lpstr>https://tihiyatgrad.carrd.co/ </vt:lpstr>
      <vt:lpstr>https://tihiyatgrad.carrd.co/ </vt:lpstr>
      <vt:lpstr>https://tihiyatgrad.carrd.co/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95</cp:revision>
  <dcterms:created xsi:type="dcterms:W3CDTF">2023-03-28T10:32:43Z</dcterms:created>
  <dcterms:modified xsi:type="dcterms:W3CDTF">2023-12-01T11:57:44Z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