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63" r:id="rId5"/>
    <p:sldId id="264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A8F"/>
    <a:srgbClr val="DBE06D"/>
    <a:srgbClr val="0D4194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86410"/>
  </p:normalViewPr>
  <p:slideViewPr>
    <p:cSldViewPr snapToGrid="0">
      <p:cViewPr varScale="1">
        <p:scale>
          <a:sx n="72" d="100"/>
          <a:sy n="72" d="100"/>
        </p:scale>
        <p:origin x="133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9BD3-8F26-994D-9270-E984B75EFC46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7136-879C-EF49-A44E-83B068AB0B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7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E512F6-C8C3-58FC-CB70-3ECB528B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355DF6A-AD33-4E9D-B1F5-58BAD244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76655E46-E039-45C4-A66A-1D2F9C2DB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  <p:pic>
        <p:nvPicPr>
          <p:cNvPr id="14" name="Imagen 13" descr="European Accessibility Resource Centre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E6B7CAFA-982D-485E-937A-048E7A2F65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940" y="3385937"/>
            <a:ext cx="101741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F4A4DDC-7B89-6CD0-1ED3-45B8A611A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F5F9FFDE-102B-D649-BEBA-817984DBE00B}" type="datetimeFigureOut">
              <a:rPr lang="es-ES" smtClean="0"/>
              <a:pPr/>
              <a:t>28/11/2023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09CFC383-7853-2A4D-924F-68F70007E03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0" y="2998945"/>
            <a:ext cx="6917267" cy="2030255"/>
          </a:xfrm>
        </p:spPr>
        <p:txBody>
          <a:bodyPr>
            <a:noAutofit/>
          </a:bodyPr>
          <a:lstStyle>
            <a:lvl1pPr algn="ctr"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7" name="Imagen 6" descr="AccessibleEU Centre logo">
            <a:extLst>
              <a:ext uri="{FF2B5EF4-FFF2-40B4-BE49-F238E27FC236}">
                <a16:creationId xmlns:a16="http://schemas.microsoft.com/office/drawing/2014/main" id="{B9BFDCE2-0CBF-4CE5-A0A0-3A2576C39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8DFE6D16-8C8D-42BE-A365-D99BF51709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426B94-9750-8309-2553-68FF1623B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6256" y="2998945"/>
            <a:ext cx="8053330" cy="2030255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9" name="Imagen 8" descr="AccessibleEU Centre logo">
            <a:extLst>
              <a:ext uri="{FF2B5EF4-FFF2-40B4-BE49-F238E27FC236}">
                <a16:creationId xmlns:a16="http://schemas.microsoft.com/office/drawing/2014/main" id="{AD3CDEC9-21F7-455A-AC36-4B45C177D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9695" y="1380013"/>
            <a:ext cx="2934109" cy="971686"/>
          </a:xfrm>
          <a:prstGeom prst="rect">
            <a:avLst/>
          </a:prstGeom>
        </p:spPr>
      </p:pic>
      <p:pic>
        <p:nvPicPr>
          <p:cNvPr id="15" name="Imagen 14" descr="European Commission logo">
            <a:extLst>
              <a:ext uri="{FF2B5EF4-FFF2-40B4-BE49-F238E27FC236}">
                <a16:creationId xmlns:a16="http://schemas.microsoft.com/office/drawing/2014/main" id="{59655F7D-4BDC-4EB4-B3FA-4BC995AB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203" y="749813"/>
            <a:ext cx="2922707" cy="2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48979E6-0521-C0F6-342B-83803BC00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BA984F-23E9-78AD-2628-F8A969E1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00B381-341C-9AEF-6692-2A4A758E4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10D5958E-A380-407C-82A1-6F61CBB94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4334" y="266826"/>
            <a:ext cx="6784466" cy="1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2A675817-46F0-8EF2-F332-A2E80FEC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9935E6-581A-2C44-0CC7-34A558946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A5D0502-A8AA-A7BA-3919-0657F498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C47A6687-EEAD-4796-B4EB-B0356B09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33" y="193017"/>
            <a:ext cx="6989242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C855693F-2F31-A840-A786-204EA240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14" name="Imagen 13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3C3E00F2-092D-457E-8D07-A1E6EC3AD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99" y="141240"/>
            <a:ext cx="12179203" cy="1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26C5B86-4DBF-BB08-AE85-120438D79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40D79C-F0D2-C461-87C6-37C66085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6F7A224-3C90-90F8-B9D9-806291B1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B8333F05-0BF5-4B4E-9CE0-0F7104CFE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00353"/>
            <a:ext cx="11442700" cy="1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B8F7355-8DFD-B1B2-7FD9-EE47AE52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5E558-103C-A88C-43A3-9F9959DE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AD8A1A08-BF5D-56DB-8C66-766B94E3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2BE562F7-41DD-48EB-A588-8F657FA4B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536" y="168646"/>
            <a:ext cx="859274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946967-858F-CEA8-F14A-75B4260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851F2-5AE4-8D42-4AE1-B0DC294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E843-3921-70E1-FFA1-6155BB61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8F6A1-2FA5-BE72-D34C-35468D11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499EA-9800-D7E5-696D-04D8404F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1" r:id="rId5"/>
    <p:sldLayoutId id="2147483663" r:id="rId6"/>
    <p:sldLayoutId id="2147483655" r:id="rId7"/>
    <p:sldLayoutId id="2147483664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1E094C4-450E-CE3D-4373-A3D01BAF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2998945"/>
            <a:ext cx="11578855" cy="3859055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Да си </a:t>
            </a:r>
            <a:r>
              <a:rPr lang="bg-BG" smtClean="0"/>
              <a:t>различен </a:t>
            </a:r>
            <a:r>
              <a:rPr lang="bg-BG" smtClean="0"/>
              <a:t>Е </a:t>
            </a:r>
            <a:r>
              <a:rPr lang="bg-BG" dirty="0" smtClean="0"/>
              <a:t>привилегия</a:t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Мария Василева </a:t>
            </a:r>
            <a:br>
              <a:rPr lang="bg-BG" dirty="0" smtClean="0"/>
            </a:br>
            <a:r>
              <a:rPr lang="bg-BG" dirty="0" smtClean="0"/>
              <a:t>Експерт </a:t>
            </a:r>
            <a:r>
              <a:rPr lang="bg-BG" dirty="0"/>
              <a:t>Връзки с </a:t>
            </a:r>
            <a:r>
              <a:rPr lang="bg-BG" dirty="0" smtClean="0"/>
              <a:t>обществеността</a:t>
            </a:r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bg-BG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bg-BG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s-ES" sz="2000" b="1" dirty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  <a:t/>
            </a:r>
            <a:br>
              <a:rPr lang="es-ES" sz="2000" b="1" dirty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B063A92-182D-4C9F-B662-ECA2172F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2" y="891433"/>
            <a:ext cx="3808618" cy="1577680"/>
          </a:xfrm>
          <a:prstGeom prst="rect">
            <a:avLst/>
          </a:prstGeom>
        </p:spPr>
      </p:pic>
      <p:pic>
        <p:nvPicPr>
          <p:cNvPr id="5" name="Imagen 4" descr="European Commission logo">
            <a:extLst>
              <a:ext uri="{FF2B5EF4-FFF2-40B4-BE49-F238E27FC236}">
                <a16:creationId xmlns:a16="http://schemas.microsoft.com/office/drawing/2014/main" id="{D3418E08-E056-40F2-A62C-83E63D46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45" y="933604"/>
            <a:ext cx="2935455" cy="19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39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ibleEU" id="{5F369F73-0DA3-B54C-AE51-EF648E13E9FC}" vid="{215EE698-1060-4E4A-9BE5-1A911BAEDE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4" ma:contentTypeDescription="Crear nuevo documento." ma:contentTypeScope="" ma:versionID="6f4db225247ee39014df0d284829acb1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7db7911cb64b662ccd0e5d41d40c4b0b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Props1.xml><?xml version="1.0" encoding="utf-8"?>
<ds:datastoreItem xmlns:ds="http://schemas.openxmlformats.org/officeDocument/2006/customXml" ds:itemID="{5EFA1F3B-FDE4-43AC-89CA-FA5DBE00E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FF9494-9B2B-4AD8-8B29-1CD6B81AA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1A2F4-0340-4514-B178-C7E80999E6B7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0e9cd55c-56a6-48d1-b102-8113f97874a2"/>
    <ds:schemaRef ds:uri="http://purl.org/dc/elements/1.1/"/>
    <ds:schemaRef ds:uri="http://purl.org/dc/terms/"/>
    <ds:schemaRef ds:uri="http://schemas.microsoft.com/office/infopath/2007/PartnerControls"/>
    <ds:schemaRef ds:uri="e8d6c6a3-ef37-4a27-acd0-f7e5c4920f1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3085</TotalTime>
  <Words>0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72</vt:lpstr>
      <vt:lpstr>Arial</vt:lpstr>
      <vt:lpstr>Calibri</vt:lpstr>
      <vt:lpstr>Calibri Light</vt:lpstr>
      <vt:lpstr>Tema de Office</vt:lpstr>
      <vt:lpstr>  Да си различен Е привилегия   Мария Василева  Експерт Връзки с обществеността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Peinado de la Fuente, Oscar</dc:creator>
  <cp:lastModifiedBy>User</cp:lastModifiedBy>
  <cp:revision>96</cp:revision>
  <dcterms:created xsi:type="dcterms:W3CDTF">2023-03-28T10:32:43Z</dcterms:created>
  <dcterms:modified xsi:type="dcterms:W3CDTF">2023-11-28T07:39:52Z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