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A8F"/>
    <a:srgbClr val="DBE06D"/>
    <a:srgbClr val="0D4194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86410"/>
  </p:normalViewPr>
  <p:slideViewPr>
    <p:cSldViewPr snapToGrid="0">
      <p:cViewPr varScale="1">
        <p:scale>
          <a:sx n="72" d="100"/>
          <a:sy n="72" d="100"/>
        </p:scale>
        <p:origin x="133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26/11/2023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C855693F-2F31-A840-A786-204EA240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14" name="Imagen 13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3C3E00F2-092D-457E-8D07-A1E6EC3A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99" y="141240"/>
            <a:ext cx="12179203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1E094C4-450E-CE3D-4373-A3D01BA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2998945"/>
            <a:ext cx="11578855" cy="3859055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Познати и непознати</a:t>
            </a:r>
            <a:br>
              <a:rPr lang="bg-B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Катрин Витали</a:t>
            </a: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Програма „Христо Ботев“, Българско </a:t>
            </a:r>
            <a:r>
              <a:rPr lang="bg-BG" dirty="0" smtClean="0"/>
              <a:t>Национално </a:t>
            </a:r>
            <a:r>
              <a:rPr lang="bg-BG" dirty="0" smtClean="0"/>
              <a:t>Радио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  <a:t/>
            </a:r>
            <a:b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B063A92-182D-4C9F-B662-ECA2172F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2" y="891433"/>
            <a:ext cx="3808618" cy="1577680"/>
          </a:xfrm>
          <a:prstGeom prst="rect">
            <a:avLst/>
          </a:prstGeom>
        </p:spPr>
      </p:pic>
      <p:pic>
        <p:nvPicPr>
          <p:cNvPr id="5" name="Imagen 4" descr="European Commission logo">
            <a:extLst>
              <a:ext uri="{FF2B5EF4-FFF2-40B4-BE49-F238E27FC236}">
                <a16:creationId xmlns:a16="http://schemas.microsoft.com/office/drawing/2014/main" id="{D3418E08-E056-40F2-A62C-83E63D4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45" y="933604"/>
            <a:ext cx="2935455" cy="19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4" ma:contentTypeDescription="Crear nuevo documento." ma:contentTypeScope="" ma:versionID="6f4db225247ee39014df0d284829acb1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7db7911cb64b662ccd0e5d41d40c4b0b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11A2F4-0340-4514-B178-C7E80999E6B7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0e9cd55c-56a6-48d1-b102-8113f97874a2"/>
    <ds:schemaRef ds:uri="http://purl.org/dc/elements/1.1/"/>
    <ds:schemaRef ds:uri="http://purl.org/dc/terms/"/>
    <ds:schemaRef ds:uri="http://schemas.microsoft.com/office/infopath/2007/PartnerControls"/>
    <ds:schemaRef ds:uri="e8d6c6a3-ef37-4a27-acd0-f7e5c4920f1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FA1F3B-FDE4-43AC-89CA-FA5DBE00E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3116</TotalTime>
  <Words>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72</vt:lpstr>
      <vt:lpstr>Arial</vt:lpstr>
      <vt:lpstr>Calibri</vt:lpstr>
      <vt:lpstr>Calibri Light</vt:lpstr>
      <vt:lpstr>Tema de Office</vt:lpstr>
      <vt:lpstr> Познати и непознати  Катрин Витали Програма „Христо Ботев“, Българско Национално Радио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User</cp:lastModifiedBy>
  <cp:revision>101</cp:revision>
  <dcterms:created xsi:type="dcterms:W3CDTF">2023-03-28T10:32:43Z</dcterms:created>
  <dcterms:modified xsi:type="dcterms:W3CDTF">2023-11-26T13:11:25Z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