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</p:sld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8382000" cy="2285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AccessibleEU </a:t>
            </a:r>
            <a:r>
              <a:rPr lang="bg-BG" sz="3200" b="1" dirty="0">
                <a:solidFill>
                  <a:schemeClr val="accent3">
                    <a:lumMod val="75000"/>
                  </a:schemeClr>
                </a:solidFill>
              </a:rPr>
              <a:t>България </a:t>
            </a:r>
            <a:r>
              <a:rPr lang="bg-BG" sz="2000" b="1" dirty="0">
                <a:solidFill>
                  <a:schemeClr val="accent3">
                    <a:lumMod val="75000"/>
                  </a:schemeClr>
                </a:solidFill>
              </a:rPr>
              <a:t>–</a:t>
            </a:r>
            <a:r>
              <a:rPr lang="bg-BG" sz="22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bg-BG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</a:rPr>
              <a:t>Партньорска </a:t>
            </a:r>
            <a:r>
              <a:rPr lang="bg-BG" sz="2200" b="1" dirty="0">
                <a:solidFill>
                  <a:schemeClr val="accent3">
                    <a:lumMod val="75000"/>
                  </a:schemeClr>
                </a:solidFill>
              </a:rPr>
              <a:t>мрежа за достъпно и включващо висше образование, услуги и </a:t>
            </a:r>
            <a:r>
              <a:rPr lang="bg-BG" sz="2200" b="1" dirty="0" smtClean="0">
                <a:solidFill>
                  <a:schemeClr val="accent3">
                    <a:lumMod val="75000"/>
                  </a:schemeClr>
                </a:solidFill>
              </a:rPr>
              <a:t>среда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bg-B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799" y="3568505"/>
            <a:ext cx="847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 smtClean="0"/>
              <a:t>Музеите – различната възможност</a:t>
            </a:r>
            <a:endParaRPr lang="bg-BG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44003"/>
            <a:ext cx="4981575" cy="88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59891" cy="821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AIDA 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en-US" sz="2400" dirty="0"/>
              <a:t>(Alzheimer Patients Interaction </a:t>
            </a:r>
            <a:r>
              <a:rPr lang="bg-BG" sz="2400" dirty="0"/>
              <a:t>Т</a:t>
            </a:r>
            <a:r>
              <a:rPr lang="en-US" sz="2400" dirty="0" err="1"/>
              <a:t>hrough</a:t>
            </a:r>
            <a:r>
              <a:rPr lang="en-US" sz="2400" dirty="0"/>
              <a:t> Digital and Arts</a:t>
            </a:r>
            <a:r>
              <a:rPr lang="en-US" sz="2800" dirty="0"/>
              <a:t>)</a:t>
            </a:r>
          </a:p>
        </p:txBody>
      </p:sp>
      <p:pic>
        <p:nvPicPr>
          <p:cNvPr id="6" name="Картина 10">
            <a:extLst>
              <a:ext uri="{FF2B5EF4-FFF2-40B4-BE49-F238E27FC236}">
                <a16:creationId xmlns:a16="http://schemas.microsoft.com/office/drawing/2014/main" id="{88B2F2D0-CFD0-EFBA-3FA9-F7169A142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8"/>
          <a:stretch/>
        </p:blipFill>
        <p:spPr>
          <a:xfrm>
            <a:off x="4343400" y="2057400"/>
            <a:ext cx="4549240" cy="365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4270248" cy="4572000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 Повишаване на качеството на  живот за      хора с деменция;</a:t>
            </a:r>
          </a:p>
          <a:p>
            <a:r>
              <a:rPr lang="bg-BG" dirty="0"/>
              <a:t> Интегриране на три подхода: грижа, технологии и изкуство;</a:t>
            </a:r>
          </a:p>
          <a:p>
            <a:r>
              <a:rPr lang="bg-BG" dirty="0"/>
              <a:t> Участие на възрастните хора в обществото;</a:t>
            </a:r>
          </a:p>
          <a:p>
            <a:r>
              <a:rPr lang="bg-BG" dirty="0"/>
              <a:t> Социализация;  </a:t>
            </a:r>
          </a:p>
          <a:p>
            <a:r>
              <a:rPr lang="bg-BG" dirty="0"/>
              <a:t> Осведоменост и съпричасност.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09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5752" y="-228600"/>
            <a:ext cx="10199126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3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Българските музеи отговарят:</a:t>
            </a:r>
            <a:endParaRPr lang="bg-BG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75837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27" y="2438400"/>
            <a:ext cx="417523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3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Българските музеи </a:t>
            </a:r>
            <a:r>
              <a:rPr lang="bg-BG" dirty="0" smtClean="0"/>
              <a:t>отговарят: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3" y="2271712"/>
            <a:ext cx="4056677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271712"/>
            <a:ext cx="4819984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zz\Desktop\17.10\323976100_584916620137116_451760145906031405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83" y="1600200"/>
            <a:ext cx="9005407" cy="393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 сътрудничество с: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272272" cy="4191000"/>
          </a:xfrm>
        </p:spPr>
        <p:txBody>
          <a:bodyPr>
            <a:normAutofit lnSpcReduction="10000"/>
          </a:bodyPr>
          <a:lstStyle/>
          <a:p>
            <a:r>
              <a:rPr lang="bg-BG" sz="2800" dirty="0" smtClean="0"/>
              <a:t>Районна </a:t>
            </a:r>
            <a:r>
              <a:rPr lang="bg-BG" sz="2800" dirty="0"/>
              <a:t>организация на глухите – </a:t>
            </a:r>
            <a:r>
              <a:rPr lang="bg-BG" sz="2800" dirty="0" smtClean="0"/>
              <a:t>София;</a:t>
            </a:r>
          </a:p>
          <a:p>
            <a:r>
              <a:rPr lang="bg-BG" sz="2800" dirty="0" smtClean="0"/>
              <a:t>Образователен </a:t>
            </a:r>
            <a:r>
              <a:rPr lang="bg-BG" sz="2800" dirty="0"/>
              <a:t>център за деца и младежи с увреден слух „Яника“;</a:t>
            </a:r>
          </a:p>
          <a:p>
            <a:r>
              <a:rPr lang="bg-BG" sz="2800" dirty="0"/>
              <a:t>Фондация „Визионер“ (подкрепяща младежи с нарушено зрение</a:t>
            </a:r>
            <a:r>
              <a:rPr lang="bg-BG" sz="2800" dirty="0" smtClean="0"/>
              <a:t>);</a:t>
            </a:r>
          </a:p>
          <a:p>
            <a:r>
              <a:rPr lang="bg-BG" sz="2800" dirty="0" smtClean="0"/>
              <a:t>Сдружение </a:t>
            </a:r>
            <a:r>
              <a:rPr lang="bg-BG" sz="2800" dirty="0"/>
              <a:t>на творците с увреждания у нас;</a:t>
            </a:r>
          </a:p>
          <a:p>
            <a:r>
              <a:rPr lang="bg-BG" sz="2800" dirty="0" smtClean="0"/>
              <a:t>Център </a:t>
            </a:r>
            <a:r>
              <a:rPr lang="bg-BG" sz="2800" dirty="0"/>
              <a:t>за социална рехабилитация и интеграция на лица с проблеми от аутистичния </a:t>
            </a:r>
            <a:r>
              <a:rPr lang="bg-BG" sz="2800" dirty="0" smtClean="0"/>
              <a:t>спектър.</a:t>
            </a:r>
            <a:endParaRPr lang="bg-BG" sz="2800" dirty="0"/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573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032001" cy="30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zzz\Desktop\17.10\327416481_483893643912564_3514993419486169249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t="19375" r="24086"/>
          <a:stretch/>
        </p:blipFill>
        <p:spPr bwMode="auto">
          <a:xfrm>
            <a:off x="1219200" y="3390900"/>
            <a:ext cx="595423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062132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>
            <a:normAutofit/>
          </a:bodyPr>
          <a:lstStyle/>
          <a:p>
            <a:r>
              <a:rPr lang="bg-BG" dirty="0" smtClean="0"/>
              <a:t>Специализирани изнесени занимания</a:t>
            </a:r>
            <a:endParaRPr lang="bg-BG" dirty="0"/>
          </a:p>
        </p:txBody>
      </p:sp>
      <p:pic>
        <p:nvPicPr>
          <p:cNvPr id="6148" name="Picture 4" descr="C:\Users\zzz\Desktop\17.10\363815215_858728725772711_741386539103970243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352800" cy="447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4876800" cy="4572000"/>
          </a:xfrm>
        </p:spPr>
        <p:txBody>
          <a:bodyPr/>
          <a:lstStyle/>
          <a:p>
            <a:r>
              <a:rPr lang="bg-BG" dirty="0"/>
              <a:t>Център за обществена подкрепа - град Елин </a:t>
            </a:r>
            <a:r>
              <a:rPr lang="bg-BG" dirty="0" smtClean="0"/>
              <a:t>Пелин;</a:t>
            </a:r>
          </a:p>
          <a:p>
            <a:pPr marL="0" indent="0">
              <a:buNone/>
            </a:pPr>
            <a:r>
              <a:rPr lang="bg-BG" dirty="0" smtClean="0"/>
              <a:t> </a:t>
            </a:r>
            <a:endParaRPr lang="bg-BG" dirty="0"/>
          </a:p>
          <a:p>
            <a:r>
              <a:rPr lang="bg-BG" dirty="0"/>
              <a:t>Регионален център за подкрепа на процеса на приобщаващото образование - София-град.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Работа със студенти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3" name="Picture 5" descr="C:\Users\zzz\Desktop\17.10\78404476_2820829784634670_3483605406364729344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6" r="9918" b="14780"/>
          <a:stretch/>
        </p:blipFill>
        <p:spPr bwMode="auto">
          <a:xfrm>
            <a:off x="493740" y="3886200"/>
            <a:ext cx="4165544" cy="25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zz\Desktop\17.10\13340250_1186899204694411_336840829350749928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1018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zzz\Desktop\17.10\342988190_615808403787525_7489715887853922509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3"/>
          <a:stretch/>
        </p:blipFill>
        <p:spPr bwMode="auto">
          <a:xfrm>
            <a:off x="2590800" y="1537731"/>
            <a:ext cx="3581400" cy="2225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Доброволци</a:t>
            </a:r>
          </a:p>
        </p:txBody>
      </p:sp>
      <p:pic>
        <p:nvPicPr>
          <p:cNvPr id="8194" name="Picture 2" descr="C:\Users\zzz\Desktop\17.10\фиг.10.Доброволци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4749800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4" y="1676400"/>
            <a:ext cx="3648904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5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112</TotalTime>
  <Words>137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Book Antiqua</vt:lpstr>
      <vt:lpstr>Georgia</vt:lpstr>
      <vt:lpstr>Lucida Sans</vt:lpstr>
      <vt:lpstr>Wingdings</vt:lpstr>
      <vt:lpstr>Wingdings 2</vt:lpstr>
      <vt:lpstr>Wingdings 3</vt:lpstr>
      <vt:lpstr>Civic</vt:lpstr>
      <vt:lpstr>Apex</vt:lpstr>
      <vt:lpstr> AccessibleEU България –  Партньорска мрежа за достъпно и включващо висше образование, услуги и среда </vt:lpstr>
      <vt:lpstr>Българските музеи отговарят:</vt:lpstr>
      <vt:lpstr>Българските музеи отговарят:</vt:lpstr>
      <vt:lpstr>PowerPoint Presentation</vt:lpstr>
      <vt:lpstr>В сътрудничество с:</vt:lpstr>
      <vt:lpstr>PowerPoint Presentation</vt:lpstr>
      <vt:lpstr>Специализирани изнесени занимания</vt:lpstr>
      <vt:lpstr>Работа със студенти</vt:lpstr>
      <vt:lpstr>Доброволци</vt:lpstr>
      <vt:lpstr>AIDA  (Alzheimer Patients Interaction Тhrough Digital and Arts)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AccessibleEU България – Партньорска мрежа за достъпно и включващо висше образование, услуги и среда</dc:title>
  <dc:creator>zzz</dc:creator>
  <cp:lastModifiedBy>User</cp:lastModifiedBy>
  <cp:revision>17</cp:revision>
  <dcterms:created xsi:type="dcterms:W3CDTF">2006-08-16T00:00:00Z</dcterms:created>
  <dcterms:modified xsi:type="dcterms:W3CDTF">2023-10-14T06:52:34Z</dcterms:modified>
</cp:coreProperties>
</file>