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sldIdLst>
    <p:sldId id="256" r:id="rId2"/>
    <p:sldId id="257" r:id="rId3"/>
    <p:sldId id="267" r:id="rId4"/>
    <p:sldId id="268" r:id="rId5"/>
    <p:sldId id="261" r:id="rId6"/>
    <p:sldId id="262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6" autoAdjust="0"/>
    <p:restoredTop sz="94660"/>
  </p:normalViewPr>
  <p:slideViewPr>
    <p:cSldViewPr snapToGrid="0">
      <p:cViewPr varScale="1">
        <p:scale>
          <a:sx n="84" d="100"/>
          <a:sy n="84" d="100"/>
        </p:scale>
        <p:origin x="3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6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0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3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8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6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7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3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3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0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dirty="0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5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3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ncil.sofia.bg/" TargetMode="External"/><Relationship Id="rId2" Type="http://schemas.openxmlformats.org/officeDocument/2006/relationships/hyperlink" Target="https://www.sofia.b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924605" y="900804"/>
            <a:ext cx="7460443" cy="353403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GPS </a:t>
            </a:r>
            <a:r>
              <a:rPr lang="bg-BG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устройства за хора с деменция</a:t>
            </a:r>
            <a:r>
              <a:rPr lang="bg-BG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или заболяване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000" dirty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проблеми  с ориентацията и риск от загубване,</a:t>
            </a:r>
            <a:r>
              <a:rPr lang="bg-BG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деца със специални образователни потребности</a:t>
            </a:r>
            <a:r>
              <a:rPr lang="bg-BG" sz="4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15.06.2023</a:t>
            </a:r>
            <a:endParaRPr lang="bg-BG"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1947673" y="4992624"/>
            <a:ext cx="5173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i="1" dirty="0" smtClean="0">
                <a:solidFill>
                  <a:schemeClr val="bg1"/>
                </a:solidFill>
              </a:rPr>
              <a:t>Дарина Христова</a:t>
            </a:r>
          </a:p>
          <a:p>
            <a:pPr algn="ctr"/>
            <a:r>
              <a:rPr lang="bg-BG" sz="2400" i="1" dirty="0" smtClean="0">
                <a:solidFill>
                  <a:schemeClr val="bg1"/>
                </a:solidFill>
              </a:rPr>
              <a:t>Столичен общински съвет, 2023 г.</a:t>
            </a:r>
            <a:endParaRPr lang="bg-BG" sz="2400" i="1" dirty="0">
              <a:solidFill>
                <a:schemeClr val="bg1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420" y="1553006"/>
            <a:ext cx="1463167" cy="1621677"/>
          </a:xfrm>
          <a:prstGeom prst="rect">
            <a:avLst/>
          </a:prstGeom>
        </p:spPr>
      </p:pic>
      <p:pic>
        <p:nvPicPr>
          <p:cNvPr id="5" name="Imagen 2" descr="Imagen que contiene Rectángulo&#10;&#10;Descripción generada automáticamen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07" y="0"/>
            <a:ext cx="8712968" cy="98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GPS 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устройства за хора с </a:t>
            </a:r>
            <a:r>
              <a:rPr lang="bg-BG" dirty="0" err="1">
                <a:latin typeface="Calibri" panose="020F0502020204030204" pitchFamily="34" charset="0"/>
                <a:cs typeface="Calibri" panose="020F0502020204030204" pitchFamily="34" charset="0"/>
              </a:rPr>
              <a:t>деменция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421996" y="1338000"/>
            <a:ext cx="5612275" cy="5120640"/>
          </a:xfrm>
        </p:spPr>
        <p:txBody>
          <a:bodyPr>
            <a:normAutofit fontScale="92500" lnSpcReduction="20000"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Април 2022 Столичната </a:t>
            </a:r>
            <a:r>
              <a:rPr lang="bg-BG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община </a:t>
            </a:r>
            <a:r>
              <a:rPr lang="bg-BG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стартира пилотен проект за предоставяне на проследяващи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устройства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хора с деменция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bg-BG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хора с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проблеми с ориентацията и риск от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загубване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(250 бр.) </a:t>
            </a:r>
            <a:endParaRPr lang="ru-RU" sz="2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Заедно с устройството предоставяме  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 </a:t>
            </a:r>
            <a:r>
              <a:rPr lang="bg-BG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карта с безплатен абонамент за 24 месеца</a:t>
            </a:r>
            <a:r>
              <a:rPr lang="bg-BG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Обхванахме и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лицата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</a:t>
            </a:r>
            <a:r>
              <a:rPr lang="bg-BG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дементен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стадий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да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 намали вероятността от изгубване на по-късен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етап.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Това е инициатива на Председателя на ОС – Георги Георгиев.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bg-BG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76" y="1196683"/>
            <a:ext cx="1463167" cy="1621677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387" y="2818360"/>
            <a:ext cx="2584826" cy="26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>Цели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52334" y="585216"/>
            <a:ext cx="7315200" cy="5534999"/>
          </a:xfrm>
        </p:spPr>
        <p:txBody>
          <a:bodyPr>
            <a:normAutofit/>
          </a:bodyPr>
          <a:lstStyle/>
          <a:p>
            <a:pPr algn="just"/>
            <a:r>
              <a:rPr lang="bg-BG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 осигурим подкрепа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непосредствено засегнатите от деменция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лица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техните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близки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 повишим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осведомеността на обществеността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относно деменцията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деменцията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е обичаен признак на стареенето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 акцентираме върху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превенцията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чрез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ранна диагностика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разпознаване на първите признаци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деменцията</a:t>
            </a:r>
            <a:r>
              <a:rPr lang="bg-BG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 algn="just">
              <a:buNone/>
            </a:pPr>
            <a:endParaRPr lang="bg-BG" sz="2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bg-BG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 осигурим </a:t>
            </a:r>
            <a:r>
              <a:rPr lang="bg-BG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повече сигурност за лицата със затруднения </a:t>
            </a:r>
            <a:r>
              <a:rPr lang="bg-BG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bg-BG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повече спокойствие за близките им</a:t>
            </a:r>
            <a:r>
              <a:rPr lang="bg-BG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bg-BG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76" y="1223590"/>
            <a:ext cx="1463167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GPS </a:t>
            </a:r>
            <a:r>
              <a:rPr lang="bg-BG" dirty="0">
                <a:latin typeface="Calibri" panose="020F0502020204030204" pitchFamily="34" charset="0"/>
                <a:cs typeface="Calibri" panose="020F0502020204030204" pitchFamily="34" charset="0"/>
              </a:rPr>
              <a:t>устройства за </a:t>
            </a:r>
            <a:r>
              <a:rPr lang="bg-BG" dirty="0" smtClean="0">
                <a:latin typeface="Calibri" panose="020F0502020204030204" pitchFamily="34" charset="0"/>
                <a:cs typeface="Calibri" panose="020F0502020204030204" pitchFamily="34" charset="0"/>
              </a:rPr>
              <a:t>деца и младежи със СОП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84602" y="1214741"/>
            <a:ext cx="7315200" cy="5493173"/>
          </a:xfrm>
        </p:spPr>
        <p:txBody>
          <a:bodyPr>
            <a:normAutofit/>
          </a:bodyPr>
          <a:lstStyle/>
          <a:p>
            <a:pPr algn="just"/>
            <a:r>
              <a:rPr lang="bg-BG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През ноември 2022 г. </a:t>
            </a:r>
            <a:r>
              <a:rPr lang="bg-BG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разширихме обхвата на проекта</a:t>
            </a:r>
            <a:r>
              <a:rPr lang="bg-BG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като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обхванахме деца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младежи със СОП и други затруднения, в риск от загубване: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интелектуални затруднения;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разстройства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аутистичния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спектър;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емоционални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поведенчески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разстройства;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Синдром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Даун.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bg-BG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76" y="1214741"/>
            <a:ext cx="1463167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>Как работи </a:t>
            </a:r>
            <a:r>
              <a:rPr lang="en-US" dirty="0" smtClean="0"/>
              <a:t>GPS </a:t>
            </a:r>
            <a:r>
              <a:rPr lang="bg-BG" dirty="0" smtClean="0"/>
              <a:t>устройството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34234" y="1096791"/>
            <a:ext cx="4649366" cy="51978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помощта на вградения GPS се определя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местоположението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лицето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деменция или детето/младежа със СОП;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-BG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Информацията за местоположението </a:t>
            </a:r>
            <a:r>
              <a:rPr lang="bg-BG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 предава към приложение на български език</a:t>
            </a:r>
            <a:r>
              <a:rPr lang="bg-BG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инсталирано на смартфона на полагащия грижи/родителя.</a:t>
            </a:r>
          </a:p>
          <a:p>
            <a:pPr marL="0" indent="0" algn="just">
              <a:buNone/>
            </a:pPr>
            <a:endParaRPr lang="bg-BG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2"/>
          <a:srcRect l="12066" t="12235" r="10382" b="14282"/>
          <a:stretch/>
        </p:blipFill>
        <p:spPr>
          <a:xfrm>
            <a:off x="8890000" y="554228"/>
            <a:ext cx="2726265" cy="5740399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76" y="1213169"/>
            <a:ext cx="1463167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89371" cy="4601183"/>
          </a:xfrm>
        </p:spPr>
        <p:txBody>
          <a:bodyPr/>
          <a:lstStyle/>
          <a:p>
            <a:pPr algn="ctr"/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>Допълнителни функции на </a:t>
            </a:r>
            <a:r>
              <a:rPr lang="en-US" dirty="0" smtClean="0"/>
              <a:t>GPS </a:t>
            </a:r>
            <a:r>
              <a:rPr lang="bg-BG" dirty="0" smtClean="0"/>
              <a:t>устройството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91461" y="283295"/>
            <a:ext cx="4717100" cy="6282266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</a:t>
            </a:r>
            <a:r>
              <a:rPr lang="bg-BG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бутон</a:t>
            </a:r>
            <a:r>
              <a:rPr lang="bg-BG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възможност за спешно обаждане до грижещия се човек/родителя;</a:t>
            </a:r>
          </a:p>
          <a:p>
            <a:pPr marL="0" indent="0" algn="just">
              <a:buNone/>
            </a:pPr>
            <a:endParaRPr lang="bg-BG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bg-BG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„Безопасна зона“ </a:t>
            </a:r>
            <a:r>
              <a:rPr lang="bg-BG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определя се от полагащия грижи, като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нейното напускане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той ще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получи уведомление в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приложението;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Възможност за създаване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„бял списък“ с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контакти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Ако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няма въведени номера в списъка с контакти, само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номерът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въведен при създаването на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акаунта,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 да осъществява повикване към устройството </a:t>
            </a:r>
            <a:endParaRPr lang="ru-RU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цел предотвратяване на телефонни измами, например). </a:t>
            </a:r>
            <a:endParaRPr lang="bg-BG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2"/>
          <a:srcRect l="11383" t="12757" r="9921" b="13984"/>
          <a:stretch/>
        </p:blipFill>
        <p:spPr>
          <a:xfrm>
            <a:off x="8957733" y="760428"/>
            <a:ext cx="2575524" cy="5328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19" y="1123837"/>
            <a:ext cx="1463167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89371" cy="4601183"/>
          </a:xfrm>
        </p:spPr>
        <p:txBody>
          <a:bodyPr/>
          <a:lstStyle/>
          <a:p>
            <a:pPr algn="ctr"/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>Подаване на документи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003566" y="1253575"/>
            <a:ext cx="6835519" cy="2725759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bg-BG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Необходимите документи</a:t>
            </a:r>
            <a:r>
              <a:rPr lang="bg-BG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bg-BG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образец на заявление, както и повече информация са налични на интернет страниците на Столичната община и Столичния общински съвет:</a:t>
            </a:r>
          </a:p>
          <a:p>
            <a:pPr marL="0" indent="0" algn="just">
              <a:buNone/>
            </a:pPr>
            <a:r>
              <a:rPr lang="bg-BG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                           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://www.sofia.bg/</a:t>
            </a:r>
            <a:r>
              <a:rPr lang="bg-BG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https://council.sofia.bg/</a:t>
            </a:r>
            <a:r>
              <a:rPr lang="bg-BG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 algn="just">
              <a:buNone/>
            </a:pPr>
            <a:r>
              <a:rPr lang="bg-BG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502" y="3589867"/>
            <a:ext cx="4474298" cy="24480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800" y="3193867"/>
            <a:ext cx="3960663" cy="284400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019" y="1123837"/>
            <a:ext cx="1463167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2068</TotalTime>
  <Words>331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Corbel</vt:lpstr>
      <vt:lpstr>Wingdings 2</vt:lpstr>
      <vt:lpstr>Рамка</vt:lpstr>
      <vt:lpstr>GPS устройства за хора с деменция или заболяване с проблеми  с ориентацията и риск от загубване, и деца със специални образователни потребности  15.06.2023</vt:lpstr>
      <vt:lpstr>   GPS устройства за хора с деменция</vt:lpstr>
      <vt:lpstr>  Цели</vt:lpstr>
      <vt:lpstr>    GPS устройства за деца и младежи със СОП</vt:lpstr>
      <vt:lpstr>  Как работи GPS устройството</vt:lpstr>
      <vt:lpstr>  Допълнителни функции на GPS устройството</vt:lpstr>
      <vt:lpstr>  Подаване на документи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GPS устройства за хора с деменция или заболяване, изразяващо се в проблеми  с ориентацията и риск от загубване</dc:title>
  <dc:creator>DHristova</dc:creator>
  <cp:lastModifiedBy>User</cp:lastModifiedBy>
  <cp:revision>121</cp:revision>
  <dcterms:created xsi:type="dcterms:W3CDTF">2022-01-19T08:56:35Z</dcterms:created>
  <dcterms:modified xsi:type="dcterms:W3CDTF">2023-06-14T17:27:59Z</dcterms:modified>
</cp:coreProperties>
</file>