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9" r:id="rId4"/>
    <p:sldId id="260" r:id="rId5"/>
    <p:sldId id="271" r:id="rId6"/>
    <p:sldId id="264" r:id="rId7"/>
    <p:sldId id="266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999"/>
    <a:srgbClr val="6AC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92" d="100"/>
          <a:sy n="92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Krushkova" userId="52229f30d86c9899" providerId="LiveId" clId="{79F8189A-446C-4660-B86D-7E5A84F2162E}"/>
    <pc:docChg chg="undo custSel addSld modSld">
      <pc:chgData name="Ana Krushkova" userId="52229f30d86c9899" providerId="LiveId" clId="{79F8189A-446C-4660-B86D-7E5A84F2162E}" dt="2023-06-14T08:28:51.277" v="1485" actId="20577"/>
      <pc:docMkLst>
        <pc:docMk/>
      </pc:docMkLst>
      <pc:sldChg chg="modSp mod">
        <pc:chgData name="Ana Krushkova" userId="52229f30d86c9899" providerId="LiveId" clId="{79F8189A-446C-4660-B86D-7E5A84F2162E}" dt="2023-06-14T08:28:51.277" v="1485" actId="20577"/>
        <pc:sldMkLst>
          <pc:docMk/>
          <pc:sldMk cId="650189356" sldId="257"/>
        </pc:sldMkLst>
        <pc:spChg chg="mod">
          <ac:chgData name="Ana Krushkova" userId="52229f30d86c9899" providerId="LiveId" clId="{79F8189A-446C-4660-B86D-7E5A84F2162E}" dt="2023-06-14T08:28:51.277" v="1485" actId="20577"/>
          <ac:spMkLst>
            <pc:docMk/>
            <pc:sldMk cId="650189356" sldId="257"/>
            <ac:spMk id="3" creationId="{BD20E088-CC01-D9C5-79B1-E231356C8C12}"/>
          </ac:spMkLst>
        </pc:spChg>
      </pc:sldChg>
      <pc:sldChg chg="modSp mod">
        <pc:chgData name="Ana Krushkova" userId="52229f30d86c9899" providerId="LiveId" clId="{79F8189A-446C-4660-B86D-7E5A84F2162E}" dt="2023-06-14T07:54:54.433" v="2" actId="113"/>
        <pc:sldMkLst>
          <pc:docMk/>
          <pc:sldMk cId="97249595" sldId="260"/>
        </pc:sldMkLst>
        <pc:spChg chg="mod">
          <ac:chgData name="Ana Krushkova" userId="52229f30d86c9899" providerId="LiveId" clId="{79F8189A-446C-4660-B86D-7E5A84F2162E}" dt="2023-06-14T07:54:54.433" v="2" actId="113"/>
          <ac:spMkLst>
            <pc:docMk/>
            <pc:sldMk cId="97249595" sldId="260"/>
            <ac:spMk id="3" creationId="{CD4905FC-0892-62BD-C8DA-444B3511BD4B}"/>
          </ac:spMkLst>
        </pc:spChg>
      </pc:sldChg>
      <pc:sldChg chg="modSp mod">
        <pc:chgData name="Ana Krushkova" userId="52229f30d86c9899" providerId="LiveId" clId="{79F8189A-446C-4660-B86D-7E5A84F2162E}" dt="2023-06-14T07:55:54.225" v="31" actId="6549"/>
        <pc:sldMkLst>
          <pc:docMk/>
          <pc:sldMk cId="4001102178" sldId="262"/>
        </pc:sldMkLst>
        <pc:spChg chg="mod">
          <ac:chgData name="Ana Krushkova" userId="52229f30d86c9899" providerId="LiveId" clId="{79F8189A-446C-4660-B86D-7E5A84F2162E}" dt="2023-06-14T07:55:54.225" v="31" actId="6549"/>
          <ac:spMkLst>
            <pc:docMk/>
            <pc:sldMk cId="4001102178" sldId="262"/>
            <ac:spMk id="3" creationId="{603C5EBB-B66A-1FF4-1CEE-FB131DF8E55A}"/>
          </ac:spMkLst>
        </pc:spChg>
      </pc:sldChg>
      <pc:sldChg chg="modSp mod">
        <pc:chgData name="Ana Krushkova" userId="52229f30d86c9899" providerId="LiveId" clId="{79F8189A-446C-4660-B86D-7E5A84F2162E}" dt="2023-06-14T07:56:57.825" v="44" actId="313"/>
        <pc:sldMkLst>
          <pc:docMk/>
          <pc:sldMk cId="3728527264" sldId="263"/>
        </pc:sldMkLst>
        <pc:spChg chg="mod">
          <ac:chgData name="Ana Krushkova" userId="52229f30d86c9899" providerId="LiveId" clId="{79F8189A-446C-4660-B86D-7E5A84F2162E}" dt="2023-06-14T07:56:57.825" v="44" actId="313"/>
          <ac:spMkLst>
            <pc:docMk/>
            <pc:sldMk cId="3728527264" sldId="263"/>
            <ac:spMk id="4" creationId="{8649CF96-DE95-9CED-3844-65151D0BFEF2}"/>
          </ac:spMkLst>
        </pc:spChg>
      </pc:sldChg>
      <pc:sldChg chg="addSp modSp mod">
        <pc:chgData name="Ana Krushkova" userId="52229f30d86c9899" providerId="LiveId" clId="{79F8189A-446C-4660-B86D-7E5A84F2162E}" dt="2023-06-14T08:02:19.283" v="109" actId="122"/>
        <pc:sldMkLst>
          <pc:docMk/>
          <pc:sldMk cId="908278057" sldId="265"/>
        </pc:sldMkLst>
        <pc:spChg chg="mod">
          <ac:chgData name="Ana Krushkova" userId="52229f30d86c9899" providerId="LiveId" clId="{79F8189A-446C-4660-B86D-7E5A84F2162E}" dt="2023-06-14T07:58:41.465" v="58" actId="20577"/>
          <ac:spMkLst>
            <pc:docMk/>
            <pc:sldMk cId="908278057" sldId="265"/>
            <ac:spMk id="2" creationId="{87B035FB-7FD5-7E7B-C874-8858A0B2D6D5}"/>
          </ac:spMkLst>
        </pc:spChg>
        <pc:spChg chg="add mod">
          <ac:chgData name="Ana Krushkova" userId="52229f30d86c9899" providerId="LiveId" clId="{79F8189A-446C-4660-B86D-7E5A84F2162E}" dt="2023-06-14T08:02:19.283" v="109" actId="122"/>
          <ac:spMkLst>
            <pc:docMk/>
            <pc:sldMk cId="908278057" sldId="265"/>
            <ac:spMk id="3" creationId="{A88E8043-3952-C7E4-9F64-DC6CC3DEABDC}"/>
          </ac:spMkLst>
        </pc:spChg>
        <pc:spChg chg="mod">
          <ac:chgData name="Ana Krushkova" userId="52229f30d86c9899" providerId="LiveId" clId="{79F8189A-446C-4660-B86D-7E5A84F2162E}" dt="2023-06-14T07:58:53.820" v="59" actId="20577"/>
          <ac:spMkLst>
            <pc:docMk/>
            <pc:sldMk cId="908278057" sldId="265"/>
            <ac:spMk id="4" creationId="{F8D0FAB8-DDCE-1B28-BF03-604833995772}"/>
          </ac:spMkLst>
        </pc:spChg>
      </pc:sldChg>
      <pc:sldChg chg="modSp mod">
        <pc:chgData name="Ana Krushkova" userId="52229f30d86c9899" providerId="LiveId" clId="{79F8189A-446C-4660-B86D-7E5A84F2162E}" dt="2023-06-14T08:16:13.929" v="918" actId="20577"/>
        <pc:sldMkLst>
          <pc:docMk/>
          <pc:sldMk cId="1442536835" sldId="266"/>
        </pc:sldMkLst>
        <pc:spChg chg="mod">
          <ac:chgData name="Ana Krushkova" userId="52229f30d86c9899" providerId="LiveId" clId="{79F8189A-446C-4660-B86D-7E5A84F2162E}" dt="2023-06-14T08:16:13.929" v="918" actId="20577"/>
          <ac:spMkLst>
            <pc:docMk/>
            <pc:sldMk cId="1442536835" sldId="266"/>
            <ac:spMk id="3" creationId="{0817B372-94F4-CEAB-3BB6-9DEA5D4D14EB}"/>
          </ac:spMkLst>
        </pc:spChg>
      </pc:sldChg>
      <pc:sldChg chg="addSp delSp modSp mod">
        <pc:chgData name="Ana Krushkova" userId="52229f30d86c9899" providerId="LiveId" clId="{79F8189A-446C-4660-B86D-7E5A84F2162E}" dt="2023-06-14T08:05:49.158" v="173" actId="207"/>
        <pc:sldMkLst>
          <pc:docMk/>
          <pc:sldMk cId="4045422537" sldId="267"/>
        </pc:sldMkLst>
        <pc:spChg chg="add del mod">
          <ac:chgData name="Ana Krushkova" userId="52229f30d86c9899" providerId="LiveId" clId="{79F8189A-446C-4660-B86D-7E5A84F2162E}" dt="2023-06-14T08:04:05.230" v="113"/>
          <ac:spMkLst>
            <pc:docMk/>
            <pc:sldMk cId="4045422537" sldId="267"/>
            <ac:spMk id="5" creationId="{CC8F13CB-C518-91D9-3DFC-AB49F7FFFBBA}"/>
          </ac:spMkLst>
        </pc:spChg>
        <pc:spChg chg="add mod">
          <ac:chgData name="Ana Krushkova" userId="52229f30d86c9899" providerId="LiveId" clId="{79F8189A-446C-4660-B86D-7E5A84F2162E}" dt="2023-06-14T08:05:49.158" v="173" actId="207"/>
          <ac:spMkLst>
            <pc:docMk/>
            <pc:sldMk cId="4045422537" sldId="267"/>
            <ac:spMk id="6" creationId="{6B371B33-DA56-2AE5-95C1-1FA16F116A31}"/>
          </ac:spMkLst>
        </pc:spChg>
        <pc:picChg chg="mod">
          <ac:chgData name="Ana Krushkova" userId="52229f30d86c9899" providerId="LiveId" clId="{79F8189A-446C-4660-B86D-7E5A84F2162E}" dt="2023-06-14T08:03:23.821" v="110" actId="1076"/>
          <ac:picMkLst>
            <pc:docMk/>
            <pc:sldMk cId="4045422537" sldId="267"/>
            <ac:picMk id="3" creationId="{70694DA3-5C47-9A79-EDF8-67D99B2B898A}"/>
          </ac:picMkLst>
        </pc:picChg>
      </pc:sldChg>
      <pc:sldChg chg="addSp modSp new mod">
        <pc:chgData name="Ana Krushkova" userId="52229f30d86c9899" providerId="LiveId" clId="{79F8189A-446C-4660-B86D-7E5A84F2162E}" dt="2023-06-14T08:27:47.962" v="1473" actId="20577"/>
        <pc:sldMkLst>
          <pc:docMk/>
          <pc:sldMk cId="3630903862" sldId="268"/>
        </pc:sldMkLst>
        <pc:spChg chg="add mod">
          <ac:chgData name="Ana Krushkova" userId="52229f30d86c9899" providerId="LiveId" clId="{79F8189A-446C-4660-B86D-7E5A84F2162E}" dt="2023-06-14T08:27:47.962" v="1473" actId="20577"/>
          <ac:spMkLst>
            <pc:docMk/>
            <pc:sldMk cId="3630903862" sldId="268"/>
            <ac:spMk id="2" creationId="{FD69CC4C-E2B5-0061-D531-7A359A3D106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B30D477-913F-242D-1A2F-53652727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693989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bg-B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bg-BG" dirty="0" smtClean="0"/>
              <a:t>Допълваща </a:t>
            </a:r>
            <a:r>
              <a:rPr lang="bg-BG" dirty="0"/>
              <a:t>и алтернативна комуникация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A0B2D5F2-71C7-6EF6-DEE3-885C2D087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053398"/>
            <a:ext cx="9334120" cy="2006282"/>
          </a:xfrm>
        </p:spPr>
        <p:txBody>
          <a:bodyPr>
            <a:noAutofit/>
          </a:bodyPr>
          <a:lstStyle/>
          <a:p>
            <a:pPr algn="ctr"/>
            <a:r>
              <a:rPr lang="bg-BG" dirty="0" smtClean="0">
                <a:solidFill>
                  <a:schemeClr val="bg1"/>
                </a:solidFill>
              </a:rPr>
              <a:t>Използване </a:t>
            </a:r>
            <a:r>
              <a:rPr lang="bg-BG" dirty="0">
                <a:solidFill>
                  <a:schemeClr val="bg1"/>
                </a:solidFill>
              </a:rPr>
              <a:t>на ДАК в ежедневието на хора с комуникативни проблеми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bg-BG" dirty="0">
                <a:solidFill>
                  <a:schemeClr val="bg1"/>
                </a:solidFill>
              </a:rPr>
              <a:t>в </a:t>
            </a:r>
            <a:r>
              <a:rPr lang="bg-BG" dirty="0" smtClean="0">
                <a:solidFill>
                  <a:schemeClr val="bg1"/>
                </a:solidFill>
              </a:rPr>
              <a:t> сдружение 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bg-BG" dirty="0">
                <a:solidFill>
                  <a:schemeClr val="bg1"/>
                </a:solidFill>
              </a:rPr>
              <a:t>„Социален </a:t>
            </a:r>
            <a:r>
              <a:rPr lang="bg-BG" dirty="0" smtClean="0">
                <a:solidFill>
                  <a:schemeClr val="bg1"/>
                </a:solidFill>
              </a:rPr>
              <a:t>център Бургас</a:t>
            </a:r>
          </a:p>
          <a:p>
            <a:pPr algn="ctr"/>
            <a:r>
              <a:rPr lang="bg-BG" dirty="0">
                <a:solidFill>
                  <a:schemeClr val="bg1"/>
                </a:solidFill>
              </a:rPr>
              <a:t>15 юни 2023 Г. </a:t>
            </a:r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>
              <a:solidFill>
                <a:schemeClr val="bg1"/>
              </a:solidFill>
            </a:endParaRPr>
          </a:p>
          <a:p>
            <a:pPr algn="ctr"/>
            <a:r>
              <a:rPr lang="bg-BG" dirty="0" smtClean="0">
                <a:solidFill>
                  <a:schemeClr val="tx1"/>
                </a:solidFill>
              </a:rPr>
              <a:t>Марионела Стоянова и АНА КРУШКОВА</a:t>
            </a:r>
            <a:endParaRPr lang="bg-BG" dirty="0">
              <a:solidFill>
                <a:schemeClr val="tx1"/>
              </a:solidFill>
            </a:endParaRPr>
          </a:p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1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2"/>
                </a:solidFill>
              </a:rPr>
              <a:t>СДРУЖЕНИЕ „СОЦИАЛЕН ЦЕНТЪР БУРГАС“</a:t>
            </a:r>
            <a:endParaRPr lang="bg-BG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smtClean="0"/>
              <a:t>Неправителствена </a:t>
            </a:r>
            <a:r>
              <a:rPr lang="ru-RU" sz="2800" dirty="0"/>
              <a:t>организация в обществена полза</a:t>
            </a:r>
          </a:p>
          <a:p>
            <a:pPr algn="just"/>
            <a:r>
              <a:rPr lang="bg-BG" sz="2800" dirty="0" smtClean="0"/>
              <a:t>Основана </a:t>
            </a:r>
            <a:r>
              <a:rPr lang="bg-BG" sz="2800" dirty="0"/>
              <a:t>на 16.12.2011 година</a:t>
            </a:r>
          </a:p>
          <a:p>
            <a:pPr algn="just"/>
            <a:r>
              <a:rPr lang="ru-RU" sz="2800" dirty="0" smtClean="0"/>
              <a:t>Идеята </a:t>
            </a:r>
            <a:r>
              <a:rPr lang="ru-RU" sz="2800" dirty="0"/>
              <a:t>е на няколко </a:t>
            </a:r>
            <a:r>
              <a:rPr lang="ru-RU" sz="2800" dirty="0" smtClean="0"/>
              <a:t>лица с увреждания</a:t>
            </a:r>
            <a:r>
              <a:rPr lang="ru-RU" sz="2800" dirty="0"/>
              <a:t>, техни родители, двама социални работници и един социален асистент</a:t>
            </a:r>
          </a:p>
          <a:p>
            <a:pPr algn="just"/>
            <a:r>
              <a:rPr lang="bg-BG" sz="2800" dirty="0" smtClean="0"/>
              <a:t>Доставчик </a:t>
            </a:r>
            <a:r>
              <a:rPr lang="bg-BG" sz="2800" dirty="0"/>
              <a:t>на социални </a:t>
            </a:r>
            <a:r>
              <a:rPr lang="bg-BG" sz="2800" dirty="0" smtClean="0"/>
              <a:t>услуги - ЦСРИ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407482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49F15DE-B0E5-664B-6003-7480BEC4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592" y="1317877"/>
            <a:ext cx="5689601" cy="4035977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8FB1DE14-2810-9444-144B-DD6ECAFBC547}"/>
              </a:ext>
            </a:extLst>
          </p:cNvPr>
          <p:cNvSpPr txBox="1"/>
          <p:nvPr/>
        </p:nvSpPr>
        <p:spPr>
          <a:xfrm>
            <a:off x="1092807" y="1174601"/>
            <a:ext cx="4249658" cy="3466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Работим с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Допълваща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и Алтернативна Комуникация (ДАК)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ДАК е </a:t>
            </a: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набор от инструменти и стратегии, които индивидът използва за решаване на ежедневните комуникативни </a:t>
            </a: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предизвикателства.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International </a:t>
            </a:r>
            <a:r>
              <a:rPr lang="ru-RU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Society for Augmentative and Alternative </a:t>
            </a:r>
            <a:r>
              <a:rPr lang="ru-RU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Communication)</a:t>
            </a:r>
            <a:endParaRPr lang="bg-BG" i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CD4905FC-0892-62BD-C8DA-444B3511BD4B}"/>
              </a:ext>
            </a:extLst>
          </p:cNvPr>
          <p:cNvSpPr txBox="1"/>
          <p:nvPr/>
        </p:nvSpPr>
        <p:spPr>
          <a:xfrm>
            <a:off x="1629284" y="88070"/>
            <a:ext cx="3621278" cy="6769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Системите за ДАК биват:</a:t>
            </a:r>
            <a:endParaRPr lang="bg-BG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Нискотехнологични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(табла с картинки и символи; комуникационни </a:t>
            </a:r>
            <a:r>
              <a:rPr lang="bg-BG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албуми)</a:t>
            </a:r>
          </a:p>
          <a:p>
            <a:pPr lvl="0" algn="just">
              <a:lnSpc>
                <a:spcPct val="150000"/>
              </a:lnSpc>
            </a:pPr>
            <a:endParaRPr lang="bg-BG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Среднотехнологични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(суич бутони, задействащи се с едно натискане</a:t>
            </a:r>
            <a:r>
              <a:rPr lang="bg-BG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50000"/>
              </a:lnSpc>
            </a:pPr>
            <a:endParaRPr lang="bg-BG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Високотехнологични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(компютър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таблет, специален софтуер, синтезирана реч и различни устройства, </a:t>
            </a:r>
            <a:r>
              <a:rPr lang="bg-BG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напр. за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проследяване на погледа )</a:t>
            </a:r>
            <a:endParaRPr lang="bg-BG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FA917155-4282-7052-070F-FB06BFDCC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79" y="1947770"/>
            <a:ext cx="1680665" cy="2150096"/>
          </a:xfrm>
          <a:prstGeom prst="rect">
            <a:avLst/>
          </a:prstGeom>
        </p:spPr>
      </p:pic>
      <p:sp>
        <p:nvSpPr>
          <p:cNvPr id="8" name="Стрелка надясно 7">
            <a:extLst>
              <a:ext uri="{FF2B5EF4-FFF2-40B4-BE49-F238E27FC236}">
                <a16:creationId xmlns:a16="http://schemas.microsoft.com/office/drawing/2014/main" id="{181ACC0C-0319-BE91-3457-3E98E02C6986}"/>
              </a:ext>
            </a:extLst>
          </p:cNvPr>
          <p:cNvSpPr/>
          <p:nvPr/>
        </p:nvSpPr>
        <p:spPr>
          <a:xfrm>
            <a:off x="5489114" y="2698000"/>
            <a:ext cx="2315632" cy="5418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44A0CE2A-7AE2-2D69-EF50-0634A1891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313" y="289859"/>
            <a:ext cx="2614196" cy="1337733"/>
          </a:xfrm>
          <a:prstGeom prst="rect">
            <a:avLst/>
          </a:prstGeom>
        </p:spPr>
      </p:pic>
      <p:sp>
        <p:nvSpPr>
          <p:cNvPr id="11" name="Стрелка надясно 10">
            <a:extLst>
              <a:ext uri="{FF2B5EF4-FFF2-40B4-BE49-F238E27FC236}">
                <a16:creationId xmlns:a16="http://schemas.microsoft.com/office/drawing/2014/main" id="{AA4C2BC5-FA47-9FF4-9BFC-F6703ED2114C}"/>
              </a:ext>
            </a:extLst>
          </p:cNvPr>
          <p:cNvSpPr/>
          <p:nvPr/>
        </p:nvSpPr>
        <p:spPr>
          <a:xfrm>
            <a:off x="5489114" y="771301"/>
            <a:ext cx="2226733" cy="5418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8F823750-E7C2-E824-4E9C-7CED851A8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733" y="4418044"/>
            <a:ext cx="3251200" cy="2150096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B424B4AF-E92F-4CE3-F6B8-7A771DDA6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114" y="4895632"/>
            <a:ext cx="2341067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176494"/>
            <a:ext cx="10607039" cy="1012226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ВисокотехнологичнаТА система ДАК в практиката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304" y="1106424"/>
            <a:ext cx="10442448" cy="5751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Сдружение Социален център Бургас ползва високотехнологична система, с която работят 2 потребители. </a:t>
            </a:r>
          </a:p>
          <a:p>
            <a:pPr marL="0" indent="0">
              <a:buNone/>
            </a:pPr>
            <a:r>
              <a:rPr lang="ru-RU" dirty="0" smtClean="0"/>
              <a:t>Тя </a:t>
            </a:r>
            <a:r>
              <a:rPr lang="ru-RU" dirty="0"/>
              <a:t>се състои от:</a:t>
            </a:r>
            <a:endParaRPr lang="en-GB" dirty="0"/>
          </a:p>
          <a:p>
            <a:pPr marL="285750" indent="-285750"/>
            <a:r>
              <a:rPr lang="ru-RU" b="1" dirty="0" smtClean="0"/>
              <a:t>Устройство </a:t>
            </a:r>
            <a:r>
              <a:rPr lang="ru-RU" b="1" dirty="0"/>
              <a:t>за проследяване на </a:t>
            </a:r>
            <a:r>
              <a:rPr lang="ru-RU" b="1" dirty="0" smtClean="0"/>
              <a:t>погледа - </a:t>
            </a:r>
            <a:r>
              <a:rPr lang="ru-RU" dirty="0" smtClean="0"/>
              <a:t>включва се в </a:t>
            </a:r>
            <a:r>
              <a:rPr lang="ru-RU" dirty="0"/>
              <a:t>USB вход на компютъра и се закрепва с магнит под екрана или е </a:t>
            </a:r>
            <a:r>
              <a:rPr lang="ru-RU" dirty="0" smtClean="0"/>
              <a:t>вграден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Софтуер</a:t>
            </a:r>
            <a:r>
              <a:rPr lang="ru-RU" dirty="0"/>
              <a:t>, който превръща погледа в компютърна </a:t>
            </a:r>
            <a:r>
              <a:rPr lang="ru-RU" dirty="0" smtClean="0"/>
              <a:t>мишка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Софтуер </a:t>
            </a:r>
            <a:r>
              <a:rPr lang="ru-RU" b="1" dirty="0"/>
              <a:t>Communicator 5 </a:t>
            </a:r>
            <a:r>
              <a:rPr lang="ru-RU" dirty="0"/>
              <a:t>за обучение и </a:t>
            </a:r>
            <a:r>
              <a:rPr lang="ru-RU" dirty="0" smtClean="0"/>
              <a:t>комуникиране - може </a:t>
            </a:r>
            <a:r>
              <a:rPr lang="ru-RU" dirty="0"/>
              <a:t>да се използва с мишка, тъчскрийн и др. Той може да бъде инсталиран на лаптоп, таблет или настолен компютър.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Софтуерът </a:t>
            </a:r>
            <a:r>
              <a:rPr lang="ru-RU" dirty="0"/>
              <a:t>Communicator 5  </a:t>
            </a:r>
            <a:r>
              <a:rPr lang="ru-RU" dirty="0" smtClean="0"/>
              <a:t>може:</a:t>
            </a:r>
          </a:p>
          <a:p>
            <a:pPr>
              <a:buFontTx/>
              <a:buChar char="-"/>
            </a:pPr>
            <a:r>
              <a:rPr lang="ru-RU" dirty="0" smtClean="0"/>
              <a:t>да използва </a:t>
            </a:r>
            <a:r>
              <a:rPr lang="ru-RU" dirty="0"/>
              <a:t>различен нагледен картинен </a:t>
            </a:r>
            <a:r>
              <a:rPr lang="ru-RU" dirty="0" smtClean="0"/>
              <a:t>модел</a:t>
            </a:r>
          </a:p>
          <a:p>
            <a:pPr>
              <a:buFontTx/>
              <a:buChar char="-"/>
            </a:pPr>
            <a:r>
              <a:rPr lang="ru-RU" dirty="0" smtClean="0"/>
              <a:t>да </a:t>
            </a:r>
            <a:r>
              <a:rPr lang="ru-RU" dirty="0"/>
              <a:t>се направят персонални страници, които да представят ежедневието на обучаемия. </a:t>
            </a:r>
          </a:p>
        </p:txBody>
      </p:sp>
      <p:pic>
        <p:nvPicPr>
          <p:cNvPr id="4" name="Картина 6">
            <a:extLst>
              <a:ext uri="{FF2B5EF4-FFF2-40B4-BE49-F238E27FC236}">
                <a16:creationId xmlns:a16="http://schemas.microsoft.com/office/drawing/2014/main" id="{FD667E39-C0B6-0AD9-DB68-1BDB87FE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240" y="2926081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5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C9C2D00-3E8D-3019-D506-1A94A5C9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dirty="0"/>
              <a:t>Използвани страници от софтуера </a:t>
            </a:r>
            <a:r>
              <a:rPr lang="en-GB" sz="1800" dirty="0"/>
              <a:t>Communicator 5</a:t>
            </a:r>
            <a:endParaRPr lang="bg-BG" sz="1800" dirty="0"/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0594F620-4DF3-FCCB-1FD1-70BEC0B2A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45475" y="913289"/>
            <a:ext cx="9846526" cy="2800159"/>
          </a:xfrm>
          <a:prstGeom prst="round2DiagRect">
            <a:avLst>
              <a:gd name="adj1" fmla="val 4860"/>
              <a:gd name="adj2" fmla="val 39067"/>
            </a:avLst>
          </a:prstGeom>
        </p:spPr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3D205E04-3558-5752-6E69-5FFB60533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/>
              <a:t>Страниците, които се използват могат да са индивидуални за всеки потребител съобразени с ежедневието му</a:t>
            </a:r>
            <a:r>
              <a:rPr lang="en-GB" dirty="0"/>
              <a:t>.</a:t>
            </a:r>
          </a:p>
          <a:p>
            <a:r>
              <a:rPr lang="bg-BG" dirty="0"/>
              <a:t>Най-често при М.К. се използва страничката с “ ДА, НЕ, КАКВО“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1C0068-4BBC-DEE7-7F0E-261290203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364" y="-117901"/>
            <a:ext cx="12879644" cy="4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1025" name="Картина 24">
            <a:extLst>
              <a:ext uri="{FF2B5EF4-FFF2-40B4-BE49-F238E27FC236}">
                <a16:creationId xmlns:a16="http://schemas.microsoft.com/office/drawing/2014/main" id="{28DAAFF8-1E4C-29D9-34B2-D47ACF54541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6" y="891947"/>
            <a:ext cx="5437240" cy="332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D7072DC-3F12-5AE8-383C-633273195D5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41364" y="3425200"/>
            <a:ext cx="12879644" cy="4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887DB75A-A364-BD1F-B078-F668494AF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91" y="874955"/>
            <a:ext cx="5702506" cy="321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87955E9E-1A77-22F6-4842-62A03D92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0"/>
            <a:ext cx="5346084" cy="6858000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0817B372-94F4-CEAB-3BB6-9DEA5D4D14EB}"/>
              </a:ext>
            </a:extLst>
          </p:cNvPr>
          <p:cNvSpPr txBox="1"/>
          <p:nvPr/>
        </p:nvSpPr>
        <p:spPr>
          <a:xfrm>
            <a:off x="6502399" y="618066"/>
            <a:ext cx="4377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/>
              <a:t>Ефикастността на ДАК системата си пролича по време на </a:t>
            </a:r>
            <a:r>
              <a:rPr lang="bg-BG" dirty="0" smtClean="0"/>
              <a:t>пандемията!</a:t>
            </a:r>
          </a:p>
          <a:p>
            <a:pPr algn="just"/>
            <a:endParaRPr lang="bg-BG" dirty="0"/>
          </a:p>
          <a:p>
            <a:pPr algn="just"/>
            <a:r>
              <a:rPr lang="bg-BG" dirty="0" smtClean="0"/>
              <a:t>Заниманията </a:t>
            </a:r>
            <a:r>
              <a:rPr lang="bg-BG" dirty="0"/>
              <a:t>на М.К. със специалистите от ЦСРИ и ЦСОП не бяха прекъснати и отрицателните последствия от изолацията не се почувстваха толкова силно</a:t>
            </a:r>
            <a:r>
              <a:rPr lang="bg-BG" dirty="0" smtClean="0"/>
              <a:t>.</a:t>
            </a:r>
          </a:p>
          <a:p>
            <a:pPr algn="just"/>
            <a:endParaRPr lang="bg-BG" dirty="0"/>
          </a:p>
          <a:p>
            <a:pPr algn="just"/>
            <a:r>
              <a:rPr lang="bg-BG" dirty="0"/>
              <a:t>В таблицата са отразени използването на</a:t>
            </a:r>
            <a:r>
              <a:rPr lang="en-GB" dirty="0"/>
              <a:t> COMMUNICATOR 5 </a:t>
            </a:r>
            <a:r>
              <a:rPr lang="bg-B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25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BD20E088-CC01-D9C5-79B1-E231356C8C12}"/>
              </a:ext>
            </a:extLst>
          </p:cNvPr>
          <p:cNvSpPr txBox="1"/>
          <p:nvPr/>
        </p:nvSpPr>
        <p:spPr>
          <a:xfrm>
            <a:off x="1714500" y="577514"/>
            <a:ext cx="9843516" cy="6116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340"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indent="-180340" algn="just">
              <a:lnSpc>
                <a:spcPct val="107000"/>
              </a:lnSpc>
              <a:spcAft>
                <a:spcPts val="800"/>
              </a:spcAft>
            </a:pPr>
            <a:endParaRPr lang="bg-BG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-180340" algn="ctr">
              <a:lnSpc>
                <a:spcPct val="107000"/>
              </a:lnSpc>
              <a:spcAft>
                <a:spcPts val="800"/>
              </a:spcAft>
            </a:pPr>
            <a:endParaRPr lang="bg-BG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-180340" algn="ctr">
              <a:lnSpc>
                <a:spcPct val="107000"/>
              </a:lnSpc>
              <a:spcAft>
                <a:spcPts val="800"/>
              </a:spcAft>
            </a:pPr>
            <a:endParaRPr lang="bg-BG" sz="40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-180340" algn="ctr">
              <a:lnSpc>
                <a:spcPct val="107000"/>
              </a:lnSpc>
              <a:spcAft>
                <a:spcPts val="800"/>
              </a:spcAft>
            </a:pPr>
            <a:r>
              <a:rPr lang="bg-BG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ДАК </a:t>
            </a:r>
            <a:r>
              <a:rPr lang="bg-BG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променя ж</a:t>
            </a:r>
            <a:r>
              <a:rPr lang="bg-BG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ивота на </a:t>
            </a:r>
            <a:r>
              <a:rPr lang="bg-BG" sz="40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хора </a:t>
            </a:r>
            <a:endParaRPr lang="bg-BG" sz="400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-180340" algn="ctr">
              <a:lnSpc>
                <a:spcPct val="107000"/>
              </a:lnSpc>
              <a:spcAft>
                <a:spcPts val="800"/>
              </a:spcAft>
            </a:pPr>
            <a:r>
              <a:rPr lang="bg-BG" sz="400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 </a:t>
            </a:r>
            <a:r>
              <a:rPr lang="bg-BG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комуникативни </a:t>
            </a:r>
            <a:r>
              <a:rPr lang="bg-BG" sz="4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проблеми!</a:t>
            </a:r>
          </a:p>
          <a:p>
            <a:pPr indent="-180340" algn="ctr">
              <a:lnSpc>
                <a:spcPct val="107000"/>
              </a:lnSpc>
              <a:spcAft>
                <a:spcPts val="800"/>
              </a:spcAft>
            </a:pPr>
            <a:endParaRPr lang="bg-BG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-180340" algn="ctr">
              <a:lnSpc>
                <a:spcPct val="107000"/>
              </a:lnSpc>
              <a:spcAft>
                <a:spcPts val="800"/>
              </a:spcAft>
            </a:pPr>
            <a:endParaRPr lang="bg-BG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-180340" algn="ctr">
              <a:lnSpc>
                <a:spcPct val="107000"/>
              </a:lnSpc>
              <a:spcAft>
                <a:spcPts val="800"/>
              </a:spcAft>
            </a:pPr>
            <a:endParaRPr lang="bg-BG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рига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1074</TotalTime>
  <Words>358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Symbol</vt:lpstr>
      <vt:lpstr>Times New Roman</vt:lpstr>
      <vt:lpstr>Trebuchet MS</vt:lpstr>
      <vt:lpstr>Tw Cen MT</vt:lpstr>
      <vt:lpstr>Верига</vt:lpstr>
      <vt:lpstr> Допълваща и алтернативна комуникация</vt:lpstr>
      <vt:lpstr>СДРУЖЕНИЕ „СОЦИАЛЕН ЦЕНТЪР БУРГАС“</vt:lpstr>
      <vt:lpstr>PowerPoint Presentation</vt:lpstr>
      <vt:lpstr>PowerPoint Presentation</vt:lpstr>
      <vt:lpstr>ВисокотехнологичнаТА система ДАК в практиката</vt:lpstr>
      <vt:lpstr>Използвани страници от софтуера Communicator 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Допълваща и алтернативна комуникация</dc:title>
  <dc:creator>Ana Krushkova</dc:creator>
  <cp:lastModifiedBy>user</cp:lastModifiedBy>
  <cp:revision>28</cp:revision>
  <dcterms:created xsi:type="dcterms:W3CDTF">2023-06-12T22:34:29Z</dcterms:created>
  <dcterms:modified xsi:type="dcterms:W3CDTF">2023-06-21T09:20:02Z</dcterms:modified>
</cp:coreProperties>
</file>