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metadata" ContentType="application/binary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4"/>
  </p:sldMasterIdLst>
  <p:notesMasterIdLst>
    <p:notesMasterId r:id="rId13"/>
  </p:notesMasterIdLst>
  <p:sldIdLst>
    <p:sldId id="322" r:id="rId5"/>
    <p:sldId id="266" r:id="rId6"/>
    <p:sldId id="267" r:id="rId7"/>
    <p:sldId id="323" r:id="rId8"/>
    <p:sldId id="325" r:id="rId9"/>
    <p:sldId id="269" r:id="rId10"/>
    <p:sldId id="273" r:id="rId11"/>
    <p:sldId id="271" r:id="rId12"/>
  </p:sldIdLst>
  <p:sldSz cx="12192000" cy="6858000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GoogleSlidesCustomDataVersion2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r:id="rId22" roundtripDataSignature="AMtx7miYtMf4ZC03IRVMmxIq2Lji4kIXOA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0" d="100"/>
          <a:sy n="80" d="100"/>
        </p:scale>
        <p:origin x="682" y="4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notesMaster" Target="notesMasters/notesMaster1.xml"/><Relationship Id="rId26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25" Type="http://schemas.openxmlformats.org/officeDocument/2006/relationships/theme" Target="theme/theme1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viewProps" Target="viewProps.xml"/><Relationship Id="rId5" Type="http://schemas.openxmlformats.org/officeDocument/2006/relationships/slide" Target="slides/slide1.xml"/><Relationship Id="rId23" Type="http://schemas.openxmlformats.org/officeDocument/2006/relationships/presProps" Target="presProp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22" Type="http://customschemas.google.com/relationships/presentationmetadata" Target="metadata"/><Relationship Id="rId27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Emilia Lissichkova" userId="5567e73d-bb6f-4e5a-a470-c3ad8db24303" providerId="ADAL" clId="{15E10DA6-AE88-4A76-B46B-F9377E9708C2}"/>
    <pc:docChg chg="undo custSel addSld delSld modSld sldOrd">
      <pc:chgData name="Emilia Lissichkova" userId="5567e73d-bb6f-4e5a-a470-c3ad8db24303" providerId="ADAL" clId="{15E10DA6-AE88-4A76-B46B-F9377E9708C2}" dt="2023-06-14T14:40:10.737" v="80" actId="1076"/>
      <pc:docMkLst>
        <pc:docMk/>
      </pc:docMkLst>
      <pc:sldChg chg="del">
        <pc:chgData name="Emilia Lissichkova" userId="5567e73d-bb6f-4e5a-a470-c3ad8db24303" providerId="ADAL" clId="{15E10DA6-AE88-4A76-B46B-F9377E9708C2}" dt="2023-06-14T13:13:44.470" v="1" actId="2696"/>
        <pc:sldMkLst>
          <pc:docMk/>
          <pc:sldMk cId="0" sldId="257"/>
        </pc:sldMkLst>
      </pc:sldChg>
      <pc:sldChg chg="modSp">
        <pc:chgData name="Emilia Lissichkova" userId="5567e73d-bb6f-4e5a-a470-c3ad8db24303" providerId="ADAL" clId="{15E10DA6-AE88-4A76-B46B-F9377E9708C2}" dt="2023-06-14T14:20:25.368" v="60" actId="1076"/>
        <pc:sldMkLst>
          <pc:docMk/>
          <pc:sldMk cId="0" sldId="259"/>
        </pc:sldMkLst>
        <pc:spChg chg="mod">
          <ac:chgData name="Emilia Lissichkova" userId="5567e73d-bb6f-4e5a-a470-c3ad8db24303" providerId="ADAL" clId="{15E10DA6-AE88-4A76-B46B-F9377E9708C2}" dt="2023-06-14T14:20:23.696" v="59" actId="114"/>
          <ac:spMkLst>
            <pc:docMk/>
            <pc:sldMk cId="0" sldId="259"/>
            <ac:spMk id="121" creationId="{00000000-0000-0000-0000-000000000000}"/>
          </ac:spMkLst>
        </pc:spChg>
        <pc:spChg chg="mod">
          <ac:chgData name="Emilia Lissichkova" userId="5567e73d-bb6f-4e5a-a470-c3ad8db24303" providerId="ADAL" clId="{15E10DA6-AE88-4A76-B46B-F9377E9708C2}" dt="2023-06-14T14:20:25.368" v="60" actId="1076"/>
          <ac:spMkLst>
            <pc:docMk/>
            <pc:sldMk cId="0" sldId="259"/>
            <ac:spMk id="123" creationId="{00000000-0000-0000-0000-000000000000}"/>
          </ac:spMkLst>
        </pc:spChg>
        <pc:picChg chg="mod">
          <ac:chgData name="Emilia Lissichkova" userId="5567e73d-bb6f-4e5a-a470-c3ad8db24303" providerId="ADAL" clId="{15E10DA6-AE88-4A76-B46B-F9377E9708C2}" dt="2023-06-14T14:03:37.775" v="25" actId="1076"/>
          <ac:picMkLst>
            <pc:docMk/>
            <pc:sldMk cId="0" sldId="259"/>
            <ac:picMk id="122" creationId="{00000000-0000-0000-0000-000000000000}"/>
          </ac:picMkLst>
        </pc:picChg>
      </pc:sldChg>
      <pc:sldChg chg="del">
        <pc:chgData name="Emilia Lissichkova" userId="5567e73d-bb6f-4e5a-a470-c3ad8db24303" providerId="ADAL" clId="{15E10DA6-AE88-4A76-B46B-F9377E9708C2}" dt="2023-06-14T13:44:52.970" v="2" actId="2696"/>
        <pc:sldMkLst>
          <pc:docMk/>
          <pc:sldMk cId="0" sldId="261"/>
        </pc:sldMkLst>
      </pc:sldChg>
      <pc:sldChg chg="del">
        <pc:chgData name="Emilia Lissichkova" userId="5567e73d-bb6f-4e5a-a470-c3ad8db24303" providerId="ADAL" clId="{15E10DA6-AE88-4A76-B46B-F9377E9708C2}" dt="2023-06-14T13:44:53.746" v="3" actId="2696"/>
        <pc:sldMkLst>
          <pc:docMk/>
          <pc:sldMk cId="0" sldId="262"/>
        </pc:sldMkLst>
      </pc:sldChg>
      <pc:sldChg chg="del">
        <pc:chgData name="Emilia Lissichkova" userId="5567e73d-bb6f-4e5a-a470-c3ad8db24303" providerId="ADAL" clId="{15E10DA6-AE88-4A76-B46B-F9377E9708C2}" dt="2023-06-14T13:44:54.712" v="4" actId="2696"/>
        <pc:sldMkLst>
          <pc:docMk/>
          <pc:sldMk cId="0" sldId="263"/>
        </pc:sldMkLst>
      </pc:sldChg>
      <pc:sldChg chg="del">
        <pc:chgData name="Emilia Lissichkova" userId="5567e73d-bb6f-4e5a-a470-c3ad8db24303" providerId="ADAL" clId="{15E10DA6-AE88-4A76-B46B-F9377E9708C2}" dt="2023-06-14T13:44:56.277" v="5" actId="2696"/>
        <pc:sldMkLst>
          <pc:docMk/>
          <pc:sldMk cId="0" sldId="264"/>
        </pc:sldMkLst>
      </pc:sldChg>
      <pc:sldChg chg="del">
        <pc:chgData name="Emilia Lissichkova" userId="5567e73d-bb6f-4e5a-a470-c3ad8db24303" providerId="ADAL" clId="{15E10DA6-AE88-4A76-B46B-F9377E9708C2}" dt="2023-06-14T13:44:57.415" v="6" actId="2696"/>
        <pc:sldMkLst>
          <pc:docMk/>
          <pc:sldMk cId="0" sldId="265"/>
        </pc:sldMkLst>
      </pc:sldChg>
      <pc:sldChg chg="ord">
        <pc:chgData name="Emilia Lissichkova" userId="5567e73d-bb6f-4e5a-a470-c3ad8db24303" providerId="ADAL" clId="{15E10DA6-AE88-4A76-B46B-F9377E9708C2}" dt="2023-06-14T14:22:40.365" v="64"/>
        <pc:sldMkLst>
          <pc:docMk/>
          <pc:sldMk cId="0" sldId="267"/>
        </pc:sldMkLst>
      </pc:sldChg>
      <pc:sldChg chg="del">
        <pc:chgData name="Emilia Lissichkova" userId="5567e73d-bb6f-4e5a-a470-c3ad8db24303" providerId="ADAL" clId="{15E10DA6-AE88-4A76-B46B-F9377E9708C2}" dt="2023-06-14T14:21:42.635" v="61" actId="2696"/>
        <pc:sldMkLst>
          <pc:docMk/>
          <pc:sldMk cId="0" sldId="268"/>
        </pc:sldMkLst>
      </pc:sldChg>
      <pc:sldChg chg="del">
        <pc:chgData name="Emilia Lissichkova" userId="5567e73d-bb6f-4e5a-a470-c3ad8db24303" providerId="ADAL" clId="{15E10DA6-AE88-4A76-B46B-F9377E9708C2}" dt="2023-06-14T13:46:40.326" v="13" actId="2696"/>
        <pc:sldMkLst>
          <pc:docMk/>
          <pc:sldMk cId="0" sldId="270"/>
        </pc:sldMkLst>
      </pc:sldChg>
      <pc:sldChg chg="delSp modSp">
        <pc:chgData name="Emilia Lissichkova" userId="5567e73d-bb6f-4e5a-a470-c3ad8db24303" providerId="ADAL" clId="{15E10DA6-AE88-4A76-B46B-F9377E9708C2}" dt="2023-06-14T14:39:23.042" v="78" actId="1076"/>
        <pc:sldMkLst>
          <pc:docMk/>
          <pc:sldMk cId="0" sldId="271"/>
        </pc:sldMkLst>
        <pc:spChg chg="del">
          <ac:chgData name="Emilia Lissichkova" userId="5567e73d-bb6f-4e5a-a470-c3ad8db24303" providerId="ADAL" clId="{15E10DA6-AE88-4A76-B46B-F9377E9708C2}" dt="2023-06-14T14:38:38.967" v="66" actId="478"/>
          <ac:spMkLst>
            <pc:docMk/>
            <pc:sldMk cId="0" sldId="271"/>
            <ac:spMk id="247" creationId="{00000000-0000-0000-0000-000000000000}"/>
          </ac:spMkLst>
        </pc:spChg>
        <pc:picChg chg="mod">
          <ac:chgData name="Emilia Lissichkova" userId="5567e73d-bb6f-4e5a-a470-c3ad8db24303" providerId="ADAL" clId="{15E10DA6-AE88-4A76-B46B-F9377E9708C2}" dt="2023-06-14T14:39:10.552" v="75" actId="1076"/>
          <ac:picMkLst>
            <pc:docMk/>
            <pc:sldMk cId="0" sldId="271"/>
            <ac:picMk id="251" creationId="{00000000-0000-0000-0000-000000000000}"/>
          </ac:picMkLst>
        </pc:picChg>
        <pc:picChg chg="mod">
          <ac:chgData name="Emilia Lissichkova" userId="5567e73d-bb6f-4e5a-a470-c3ad8db24303" providerId="ADAL" clId="{15E10DA6-AE88-4A76-B46B-F9377E9708C2}" dt="2023-06-14T14:38:54.610" v="70" actId="1076"/>
          <ac:picMkLst>
            <pc:docMk/>
            <pc:sldMk cId="0" sldId="271"/>
            <ac:picMk id="252" creationId="{00000000-0000-0000-0000-000000000000}"/>
          </ac:picMkLst>
        </pc:picChg>
        <pc:picChg chg="mod">
          <ac:chgData name="Emilia Lissichkova" userId="5567e73d-bb6f-4e5a-a470-c3ad8db24303" providerId="ADAL" clId="{15E10DA6-AE88-4A76-B46B-F9377E9708C2}" dt="2023-06-14T14:39:04.936" v="73" actId="1076"/>
          <ac:picMkLst>
            <pc:docMk/>
            <pc:sldMk cId="0" sldId="271"/>
            <ac:picMk id="253" creationId="{00000000-0000-0000-0000-000000000000}"/>
          </ac:picMkLst>
        </pc:picChg>
        <pc:picChg chg="mod">
          <ac:chgData name="Emilia Lissichkova" userId="5567e73d-bb6f-4e5a-a470-c3ad8db24303" providerId="ADAL" clId="{15E10DA6-AE88-4A76-B46B-F9377E9708C2}" dt="2023-06-14T14:39:12.857" v="76" actId="1076"/>
          <ac:picMkLst>
            <pc:docMk/>
            <pc:sldMk cId="0" sldId="271"/>
            <ac:picMk id="254" creationId="{00000000-0000-0000-0000-000000000000}"/>
          </ac:picMkLst>
        </pc:picChg>
        <pc:picChg chg="mod">
          <ac:chgData name="Emilia Lissichkova" userId="5567e73d-bb6f-4e5a-a470-c3ad8db24303" providerId="ADAL" clId="{15E10DA6-AE88-4A76-B46B-F9377E9708C2}" dt="2023-06-14T14:38:51.650" v="69" actId="1076"/>
          <ac:picMkLst>
            <pc:docMk/>
            <pc:sldMk cId="0" sldId="271"/>
            <ac:picMk id="255" creationId="{00000000-0000-0000-0000-000000000000}"/>
          </ac:picMkLst>
        </pc:picChg>
        <pc:picChg chg="mod">
          <ac:chgData name="Emilia Lissichkova" userId="5567e73d-bb6f-4e5a-a470-c3ad8db24303" providerId="ADAL" clId="{15E10DA6-AE88-4A76-B46B-F9377E9708C2}" dt="2023-06-14T14:39:07.192" v="74" actId="1076"/>
          <ac:picMkLst>
            <pc:docMk/>
            <pc:sldMk cId="0" sldId="271"/>
            <ac:picMk id="256" creationId="{00000000-0000-0000-0000-000000000000}"/>
          </ac:picMkLst>
        </pc:picChg>
        <pc:picChg chg="mod">
          <ac:chgData name="Emilia Lissichkova" userId="5567e73d-bb6f-4e5a-a470-c3ad8db24303" providerId="ADAL" clId="{15E10DA6-AE88-4A76-B46B-F9377E9708C2}" dt="2023-06-14T14:39:15.274" v="77" actId="1076"/>
          <ac:picMkLst>
            <pc:docMk/>
            <pc:sldMk cId="0" sldId="271"/>
            <ac:picMk id="257" creationId="{00000000-0000-0000-0000-000000000000}"/>
          </ac:picMkLst>
        </pc:picChg>
        <pc:picChg chg="mod">
          <ac:chgData name="Emilia Lissichkova" userId="5567e73d-bb6f-4e5a-a470-c3ad8db24303" providerId="ADAL" clId="{15E10DA6-AE88-4A76-B46B-F9377E9708C2}" dt="2023-06-14T14:39:23.042" v="78" actId="1076"/>
          <ac:picMkLst>
            <pc:docMk/>
            <pc:sldMk cId="0" sldId="271"/>
            <ac:picMk id="259" creationId="{00000000-0000-0000-0000-000000000000}"/>
          </ac:picMkLst>
        </pc:picChg>
      </pc:sldChg>
      <pc:sldChg chg="addSp delSp add setBg delDesignElem">
        <pc:chgData name="Emilia Lissichkova" userId="5567e73d-bb6f-4e5a-a470-c3ad8db24303" providerId="ADAL" clId="{15E10DA6-AE88-4A76-B46B-F9377E9708C2}" dt="2023-06-14T13:46:32.774" v="12" actId="478"/>
        <pc:sldMkLst>
          <pc:docMk/>
          <pc:sldMk cId="2106452465" sldId="273"/>
        </pc:sldMkLst>
        <pc:spChg chg="add del">
          <ac:chgData name="Emilia Lissichkova" userId="5567e73d-bb6f-4e5a-a470-c3ad8db24303" providerId="ADAL" clId="{15E10DA6-AE88-4A76-B46B-F9377E9708C2}" dt="2023-06-14T13:46:32.774" v="12" actId="478"/>
          <ac:spMkLst>
            <pc:docMk/>
            <pc:sldMk cId="2106452465" sldId="273"/>
            <ac:spMk id="11" creationId="{404896F4-DBF8-4E0E-ADBB-56DB45A90AE0}"/>
          </ac:spMkLst>
        </pc:spChg>
        <pc:spChg chg="del">
          <ac:chgData name="Emilia Lissichkova" userId="5567e73d-bb6f-4e5a-a470-c3ad8db24303" providerId="ADAL" clId="{15E10DA6-AE88-4A76-B46B-F9377E9708C2}" dt="2023-06-14T13:45:53.136" v="10"/>
          <ac:spMkLst>
            <pc:docMk/>
            <pc:sldMk cId="2106452465" sldId="273"/>
            <ac:spMk id="21" creationId="{38CB19FB-7C96-4FEC-9331-E826E4E36CE4}"/>
          </ac:spMkLst>
        </pc:spChg>
        <pc:grpChg chg="del">
          <ac:chgData name="Emilia Lissichkova" userId="5567e73d-bb6f-4e5a-a470-c3ad8db24303" providerId="ADAL" clId="{15E10DA6-AE88-4A76-B46B-F9377E9708C2}" dt="2023-06-14T13:45:53.136" v="10"/>
          <ac:grpSpMkLst>
            <pc:docMk/>
            <pc:sldMk cId="2106452465" sldId="273"/>
            <ac:grpSpMk id="23" creationId="{DF071BB7-867E-46A9-A7C2-3FCB28CB8FBD}"/>
          </ac:grpSpMkLst>
        </pc:grpChg>
      </pc:sldChg>
      <pc:sldChg chg="modSp">
        <pc:chgData name="Emilia Lissichkova" userId="5567e73d-bb6f-4e5a-a470-c3ad8db24303" providerId="ADAL" clId="{15E10DA6-AE88-4A76-B46B-F9377E9708C2}" dt="2023-06-14T14:40:10.737" v="80" actId="1076"/>
        <pc:sldMkLst>
          <pc:docMk/>
          <pc:sldMk cId="4214489819" sldId="322"/>
        </pc:sldMkLst>
        <pc:spChg chg="mod">
          <ac:chgData name="Emilia Lissichkova" userId="5567e73d-bb6f-4e5a-a470-c3ad8db24303" providerId="ADAL" clId="{15E10DA6-AE88-4A76-B46B-F9377E9708C2}" dt="2023-06-14T12:32:11.933" v="0" actId="20577"/>
          <ac:spMkLst>
            <pc:docMk/>
            <pc:sldMk cId="4214489819" sldId="322"/>
            <ac:spMk id="2" creationId="{00000000-0000-0000-0000-000000000000}"/>
          </ac:spMkLst>
        </pc:spChg>
        <pc:picChg chg="mod">
          <ac:chgData name="Emilia Lissichkova" userId="5567e73d-bb6f-4e5a-a470-c3ad8db24303" providerId="ADAL" clId="{15E10DA6-AE88-4A76-B46B-F9377E9708C2}" dt="2023-06-14T14:40:08.585" v="79" actId="1076"/>
          <ac:picMkLst>
            <pc:docMk/>
            <pc:sldMk cId="4214489819" sldId="322"/>
            <ac:picMk id="7" creationId="{48349F5D-8ACC-4815-A9EC-3AA78F13735F}"/>
          </ac:picMkLst>
        </pc:picChg>
        <pc:picChg chg="mod">
          <ac:chgData name="Emilia Lissichkova" userId="5567e73d-bb6f-4e5a-a470-c3ad8db24303" providerId="ADAL" clId="{15E10DA6-AE88-4A76-B46B-F9377E9708C2}" dt="2023-06-14T14:40:10.737" v="80" actId="1076"/>
          <ac:picMkLst>
            <pc:docMk/>
            <pc:sldMk cId="4214489819" sldId="322"/>
            <ac:picMk id="8" creationId="{1AD6C60F-C6A4-4D0E-8820-8FDD9C99836C}"/>
          </ac:picMkLst>
        </pc:picChg>
      </pc:sldChg>
      <pc:sldChg chg="add ord">
        <pc:chgData name="Emilia Lissichkova" userId="5567e73d-bb6f-4e5a-a470-c3ad8db24303" providerId="ADAL" clId="{15E10DA6-AE88-4A76-B46B-F9377E9708C2}" dt="2023-06-14T14:24:30.760" v="65"/>
        <pc:sldMkLst>
          <pc:docMk/>
          <pc:sldMk cId="2620206584" sldId="323"/>
        </pc:sldMkLst>
      </pc:sldChg>
      <pc:sldChg chg="add ord">
        <pc:chgData name="Emilia Lissichkova" userId="5567e73d-bb6f-4e5a-a470-c3ad8db24303" providerId="ADAL" clId="{15E10DA6-AE88-4A76-B46B-F9377E9708C2}" dt="2023-06-14T14:19:01.043" v="43"/>
        <pc:sldMkLst>
          <pc:docMk/>
          <pc:sldMk cId="2826914522" sldId="324"/>
        </pc:sldMkLst>
      </pc:sldChg>
      <pc:sldChg chg="delSp add setBg delDesignElem">
        <pc:chgData name="Emilia Lissichkova" userId="5567e73d-bb6f-4e5a-a470-c3ad8db24303" providerId="ADAL" clId="{15E10DA6-AE88-4A76-B46B-F9377E9708C2}" dt="2023-06-14T14:22:09.995" v="63"/>
        <pc:sldMkLst>
          <pc:docMk/>
          <pc:sldMk cId="3682592914" sldId="325"/>
        </pc:sldMkLst>
        <pc:spChg chg="del">
          <ac:chgData name="Emilia Lissichkova" userId="5567e73d-bb6f-4e5a-a470-c3ad8db24303" providerId="ADAL" clId="{15E10DA6-AE88-4A76-B46B-F9377E9708C2}" dt="2023-06-14T14:22:09.995" v="63"/>
          <ac:spMkLst>
            <pc:docMk/>
            <pc:sldMk cId="3682592914" sldId="325"/>
            <ac:spMk id="21" creationId="{38CB19FB-7C96-4FEC-9331-E826E4E36CE4}"/>
          </ac:spMkLst>
        </pc:spChg>
        <pc:grpChg chg="del">
          <ac:chgData name="Emilia Lissichkova" userId="5567e73d-bb6f-4e5a-a470-c3ad8db24303" providerId="ADAL" clId="{15E10DA6-AE88-4A76-B46B-F9377E9708C2}" dt="2023-06-14T14:22:09.995" v="63"/>
          <ac:grpSpMkLst>
            <pc:docMk/>
            <pc:sldMk cId="3682592914" sldId="325"/>
            <ac:grpSpMk id="23" creationId="{DF071BB7-867E-46A9-A7C2-3FCB28CB8FBD}"/>
          </ac:grpSpMkLst>
        </pc:grpChg>
      </pc:sldChg>
    </pc:docChg>
  </pc:docChgLst>
  <pc:docChgLst>
    <pc:chgData name="Emilia Lissichkova" userId="5567e73d-bb6f-4e5a-a470-c3ad8db24303" providerId="ADAL" clId="{4850F35E-FB86-49C8-ABB1-187CC9C7F4E7}"/>
    <pc:docChg chg="undo addSld delSld">
      <pc:chgData name="Emilia Lissichkova" userId="5567e73d-bb6f-4e5a-a470-c3ad8db24303" providerId="ADAL" clId="{4850F35E-FB86-49C8-ABB1-187CC9C7F4E7}" dt="2023-06-14T15:00:23.734" v="5" actId="2696"/>
      <pc:docMkLst>
        <pc:docMk/>
      </pc:docMkLst>
      <pc:sldChg chg="del">
        <pc:chgData name="Emilia Lissichkova" userId="5567e73d-bb6f-4e5a-a470-c3ad8db24303" providerId="ADAL" clId="{4850F35E-FB86-49C8-ABB1-187CC9C7F4E7}" dt="2023-06-14T15:00:23.734" v="5" actId="2696"/>
        <pc:sldMkLst>
          <pc:docMk/>
          <pc:sldMk cId="0" sldId="258"/>
        </pc:sldMkLst>
      </pc:sldChg>
      <pc:sldChg chg="del">
        <pc:chgData name="Emilia Lissichkova" userId="5567e73d-bb6f-4e5a-a470-c3ad8db24303" providerId="ADAL" clId="{4850F35E-FB86-49C8-ABB1-187CC9C7F4E7}" dt="2023-06-14T14:59:30.893" v="1" actId="2696"/>
        <pc:sldMkLst>
          <pc:docMk/>
          <pc:sldMk cId="0" sldId="259"/>
        </pc:sldMkLst>
      </pc:sldChg>
      <pc:sldChg chg="del">
        <pc:chgData name="Emilia Lissichkova" userId="5567e73d-bb6f-4e5a-a470-c3ad8db24303" providerId="ADAL" clId="{4850F35E-FB86-49C8-ABB1-187CC9C7F4E7}" dt="2023-06-14T14:59:33.169" v="2" actId="2696"/>
        <pc:sldMkLst>
          <pc:docMk/>
          <pc:sldMk cId="0" sldId="260"/>
        </pc:sldMkLst>
      </pc:sldChg>
      <pc:sldChg chg="add del">
        <pc:chgData name="Emilia Lissichkova" userId="5567e73d-bb6f-4e5a-a470-c3ad8db24303" providerId="ADAL" clId="{4850F35E-FB86-49C8-ABB1-187CC9C7F4E7}" dt="2023-06-14T14:59:53.251" v="4" actId="2696"/>
        <pc:sldMkLst>
          <pc:docMk/>
          <pc:sldMk cId="0" sldId="267"/>
        </pc:sldMkLst>
      </pc:sldChg>
      <pc:sldChg chg="del">
        <pc:chgData name="Emilia Lissichkova" userId="5567e73d-bb6f-4e5a-a470-c3ad8db24303" providerId="ADAL" clId="{4850F35E-FB86-49C8-ABB1-187CC9C7F4E7}" dt="2023-06-14T14:59:27.313" v="0" actId="2696"/>
        <pc:sldMkLst>
          <pc:docMk/>
          <pc:sldMk cId="2826914522" sldId="324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Контейнер за изображение на слайд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Контейнер за бележки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bg-BG" dirty="0"/>
          </a:p>
        </p:txBody>
      </p:sp>
      <p:sp>
        <p:nvSpPr>
          <p:cNvPr id="4" name="Контейнер за номер на слайд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F93199CD-3E1B-4AE6-990F-76F925F5EA9F}" type="slidenum">
              <a:rPr lang="bg-BG" smtClean="0"/>
              <a:t>1</a:t>
            </a:fld>
            <a:endParaRPr lang="bg-BG" dirty="0"/>
          </a:p>
        </p:txBody>
      </p:sp>
    </p:spTree>
    <p:extLst>
      <p:ext uri="{BB962C8B-B14F-4D97-AF65-F5344CB8AC3E}">
        <p14:creationId xmlns:p14="http://schemas.microsoft.com/office/powerpoint/2010/main" val="362295538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4" name="Google Shape;194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Google Shape;201;p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2" name="Google Shape;202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5475558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175934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Google Shape;216;p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7" name="Google Shape;217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Google Shape;238;p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9" name="Google Shape;239;p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iapositiva de título" type="title">
  <p:cSld name="TITLE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17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" name="Google Shape;13;p17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4" name="Google Shape;14;p1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" name="Google Shape;15;p1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" name="Google Shape;16;p1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y texto vertical" type="vertTx">
  <p:cSld name="VERTICAL_TEXT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26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26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1" name="Google Shape;71;p2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2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2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vertical y texto" type="vertTitleAndTx">
  <p:cSld name="VERTICAL_TITLE_AND_VERTICAL_TEXT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27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27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7" name="Google Shape;77;p2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2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2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En blanco" type="blank">
  <p:cSld name="BLANK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1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1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1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y objetos" type="obj">
  <p:cSld name="OBJECT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19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19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4" name="Google Shape;24;p1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1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1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Encabezado de sección" type="secHead">
  <p:cSld name="SECTION_HEADER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20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20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0" name="Google Shape;30;p2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2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2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os objetos" type="twoObj">
  <p:cSld name="TWO_OBJECTS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2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21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6" name="Google Shape;36;p21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7" name="Google Shape;37;p2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2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2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ación" type="twoTxTwoObj">
  <p:cSld name="TWO_OBJECTS_WITH_TEXT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22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22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3" name="Google Shape;43;p22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4" name="Google Shape;44;p22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5" name="Google Shape;45;p22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6" name="Google Shape;46;p2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2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2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olo el título" type="titleOnly">
  <p:cSld name="TITLE_ONLY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23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2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2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2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ido con título" type="objTx">
  <p:cSld name="OBJECT_WITH_CAPTION_TEXT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24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24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57" name="Google Shape;57;p24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58" name="Google Shape;58;p2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2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2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magen con título" type="picTx">
  <p:cSld name="PICTURE_WITH_CAPTION_TEXT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25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25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64" name="Google Shape;64;p25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5" name="Google Shape;65;p2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2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2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6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" name="Google Shape;7;p16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p1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" name="Google Shape;9;p1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" name="Google Shape;10;p1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jpg"/><Relationship Id="rId3" Type="http://schemas.openxmlformats.org/officeDocument/2006/relationships/image" Target="../media/image16.jpg"/><Relationship Id="rId7" Type="http://schemas.openxmlformats.org/officeDocument/2006/relationships/image" Target="../media/image20.jpg"/><Relationship Id="rId12" Type="http://schemas.openxmlformats.org/officeDocument/2006/relationships/image" Target="../media/image23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9.jpg"/><Relationship Id="rId11" Type="http://schemas.openxmlformats.org/officeDocument/2006/relationships/image" Target="../media/image2.png"/><Relationship Id="rId5" Type="http://schemas.openxmlformats.org/officeDocument/2006/relationships/image" Target="../media/image18.jpg"/><Relationship Id="rId10" Type="http://schemas.openxmlformats.org/officeDocument/2006/relationships/image" Target="../media/image22.jpg"/><Relationship Id="rId4" Type="http://schemas.openxmlformats.org/officeDocument/2006/relationships/image" Target="../media/image17.jpg"/><Relationship Id="rId9" Type="http://schemas.openxmlformats.org/officeDocument/2006/relationships/image" Target="../media/image1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ctrTitle"/>
          </p:nvPr>
        </p:nvSpPr>
        <p:spPr>
          <a:xfrm>
            <a:off x="942109" y="1745673"/>
            <a:ext cx="10825018" cy="2680320"/>
          </a:xfrm>
        </p:spPr>
        <p:txBody>
          <a:bodyPr rtlCol="0">
            <a:noAutofit/>
          </a:bodyPr>
          <a:lstStyle/>
          <a:p>
            <a:pPr lvl="0"/>
            <a:r>
              <a:rPr lang="en-US" sz="4800" b="1" dirty="0" err="1"/>
              <a:t>Преносими</a:t>
            </a:r>
            <a:r>
              <a:rPr lang="en-US" sz="4800" b="1" dirty="0"/>
              <a:t> </a:t>
            </a:r>
            <a:r>
              <a:rPr lang="en-US" sz="4800" b="1" dirty="0" err="1"/>
              <a:t>умения</a:t>
            </a:r>
            <a:r>
              <a:rPr lang="bg-BG" sz="4800" b="1" dirty="0"/>
              <a:t> </a:t>
            </a:r>
            <a:r>
              <a:rPr lang="ru-RU" sz="4800" b="1" dirty="0"/>
              <a:t>в </a:t>
            </a:r>
            <a:r>
              <a:rPr lang="ru-RU" sz="4800" dirty="0"/>
              <a:t/>
            </a:r>
            <a:br>
              <a:rPr lang="ru-RU" sz="4800" dirty="0"/>
            </a:br>
            <a:r>
              <a:rPr lang="ru-RU" sz="4800" b="1" dirty="0" err="1"/>
              <a:t>начален</a:t>
            </a:r>
            <a:r>
              <a:rPr lang="ru-RU" sz="4800" b="1" dirty="0"/>
              <a:t> курс на обучение и </a:t>
            </a:r>
            <a:br>
              <a:rPr lang="ru-RU" sz="4800" b="1" dirty="0"/>
            </a:br>
            <a:r>
              <a:rPr lang="en-US" sz="4800" b="1" dirty="0"/>
              <a:t> </a:t>
            </a:r>
            <a:r>
              <a:rPr lang="en-US" sz="4800" b="1" dirty="0" err="1"/>
              <a:t>извън</a:t>
            </a:r>
            <a:r>
              <a:rPr lang="en-US" sz="4800" b="1" dirty="0"/>
              <a:t> </a:t>
            </a:r>
            <a:r>
              <a:rPr lang="en-US" sz="4800" b="1" dirty="0" err="1"/>
              <a:t>училищна</a:t>
            </a:r>
            <a:r>
              <a:rPr lang="en-US" sz="4800" b="1" dirty="0"/>
              <a:t> </a:t>
            </a:r>
            <a:r>
              <a:rPr lang="en-US" sz="4800" b="1" dirty="0" err="1"/>
              <a:t>среда</a:t>
            </a:r>
            <a:r>
              <a:rPr lang="bg" sz="4800" dirty="0"/>
              <a:t/>
            </a:r>
            <a:br>
              <a:rPr lang="bg" sz="4800" dirty="0"/>
            </a:br>
            <a:endParaRPr lang="bg" sz="4800" dirty="0"/>
          </a:p>
        </p:txBody>
      </p:sp>
      <p:sp>
        <p:nvSpPr>
          <p:cNvPr id="3" name="Подзаглавие 2"/>
          <p:cNvSpPr>
            <a:spLocks noGrp="1"/>
          </p:cNvSpPr>
          <p:nvPr>
            <p:ph type="subTitle" idx="1"/>
          </p:nvPr>
        </p:nvSpPr>
        <p:spPr>
          <a:xfrm>
            <a:off x="2329880" y="3871811"/>
            <a:ext cx="8229600" cy="1219200"/>
          </a:xfrm>
        </p:spPr>
        <p:txBody>
          <a:bodyPr rtlCol="0">
            <a:normAutofit/>
          </a:bodyPr>
          <a:lstStyle/>
          <a:p>
            <a:pPr algn="r"/>
            <a:r>
              <a:rPr lang="bg-BG" sz="3600" b="1" dirty="0"/>
              <a:t>Емилия </a:t>
            </a:r>
            <a:r>
              <a:rPr lang="bg-BG" sz="3600" b="1" dirty="0" err="1"/>
              <a:t>Лисичкова</a:t>
            </a:r>
            <a:endParaRPr lang="bg-BG" sz="3600" b="1" dirty="0"/>
          </a:p>
          <a:p>
            <a:pPr algn="r"/>
            <a:r>
              <a:rPr lang="bg-BG" b="1" dirty="0"/>
              <a:t>Платформа АГОРА</a:t>
            </a:r>
            <a:endParaRPr lang="bg" b="1" dirty="0"/>
          </a:p>
        </p:txBody>
      </p:sp>
      <p:pic>
        <p:nvPicPr>
          <p:cNvPr id="7" name="Google Shape;257;p15" descr="Logotipo&#10;&#10;Descripción generada automáticamente">
            <a:extLst>
              <a:ext uri="{FF2B5EF4-FFF2-40B4-BE49-F238E27FC236}">
                <a16:creationId xmlns:a16="http://schemas.microsoft.com/office/drawing/2014/main" id="{48349F5D-8ACC-4815-A9EC-3AA78F13735F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1231398" y="5687291"/>
            <a:ext cx="709386" cy="935305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Google Shape;87;p1" descr="soul skills logo_ANCE.png">
            <a:extLst>
              <a:ext uri="{FF2B5EF4-FFF2-40B4-BE49-F238E27FC236}">
                <a16:creationId xmlns:a16="http://schemas.microsoft.com/office/drawing/2014/main" id="{A1DD05BC-2F73-4825-9B2E-B4EA567C4019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6219" y="4516582"/>
            <a:ext cx="2489199" cy="234141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2144898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Google Shape;196;p9"/>
          <p:cNvSpPr txBox="1"/>
          <p:nvPr/>
        </p:nvSpPr>
        <p:spPr>
          <a:xfrm>
            <a:off x="2590800" y="265128"/>
            <a:ext cx="9398000" cy="13542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Механизъм</a:t>
            </a:r>
            <a:r>
              <a:rPr lang="en-US" sz="36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3600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за</a:t>
            </a:r>
            <a:r>
              <a:rPr lang="en-US" sz="36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3600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оценка</a:t>
            </a:r>
            <a:r>
              <a:rPr lang="en-US" sz="36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3600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на</a:t>
            </a:r>
            <a:r>
              <a:rPr lang="en-US" sz="36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3600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преносими</a:t>
            </a:r>
            <a:endParaRPr sz="3600" b="1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marR="0" lvl="0" indent="-34290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en-US" sz="3600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умения</a:t>
            </a:r>
            <a:r>
              <a:rPr lang="en-US" sz="36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3600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при</a:t>
            </a:r>
            <a:r>
              <a:rPr lang="en-US" sz="36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3600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ученици</a:t>
            </a:r>
            <a:r>
              <a:rPr lang="en-US" sz="36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3600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на</a:t>
            </a:r>
            <a:r>
              <a:rPr lang="en-US" sz="36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3600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възраст</a:t>
            </a:r>
            <a:r>
              <a:rPr lang="en-US" sz="36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6 - 12 </a:t>
            </a:r>
            <a:r>
              <a:rPr lang="en-US" sz="3600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години</a:t>
            </a:r>
            <a:endParaRPr dirty="0"/>
          </a:p>
        </p:txBody>
      </p:sp>
      <p:pic>
        <p:nvPicPr>
          <p:cNvPr id="197" name="Google Shape;197;p9" descr="Forma, Icono, Círculo&#10;&#10;Descripción generada automáticamente"/>
          <p:cNvPicPr preferRelativeResize="0"/>
          <p:nvPr/>
        </p:nvPicPr>
        <p:blipFill rotWithShape="1">
          <a:blip r:embed="rId3">
            <a:alphaModFix/>
          </a:blip>
          <a:srcRect t="4460"/>
          <a:stretch/>
        </p:blipFill>
        <p:spPr>
          <a:xfrm>
            <a:off x="0" y="-7621"/>
            <a:ext cx="2230257" cy="2128521"/>
          </a:xfrm>
          <a:prstGeom prst="rect">
            <a:avLst/>
          </a:prstGeom>
          <a:noFill/>
          <a:ln>
            <a:noFill/>
          </a:ln>
        </p:spPr>
      </p:pic>
      <p:sp>
        <p:nvSpPr>
          <p:cNvPr id="198" name="Google Shape;198;p9"/>
          <p:cNvSpPr txBox="1"/>
          <p:nvPr/>
        </p:nvSpPr>
        <p:spPr>
          <a:xfrm>
            <a:off x="457200" y="1905000"/>
            <a:ext cx="7658100" cy="41549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Наръчникът представя </a:t>
            </a:r>
            <a:r>
              <a:rPr lang="en-US" sz="24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методология за оценка и проследяване степента на развитие на набор от 7 преносими умения</a:t>
            </a:r>
            <a:r>
              <a:rPr lang="en-U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 Базира се на холистичен подход и теорията за множествената интелигентност.</a:t>
            </a:r>
            <a:endParaRPr/>
          </a:p>
          <a:p>
            <a:pPr marL="0" marR="0" lvl="0" indent="-1524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oto Sans Symbols"/>
              <a:buChar char="✔"/>
            </a:pPr>
            <a:r>
              <a:rPr lang="en-US" sz="24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Емоционално-поведенческо умение</a:t>
            </a:r>
            <a:endParaRPr/>
          </a:p>
          <a:p>
            <a:pPr marL="0" marR="0" lvl="0" indent="-1524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oto Sans Symbols"/>
              <a:buChar char="✔"/>
            </a:pPr>
            <a:r>
              <a:rPr lang="en-US" sz="24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Творчество</a:t>
            </a:r>
            <a:endParaRPr/>
          </a:p>
          <a:p>
            <a:pPr marL="0" marR="0" lvl="0" indent="-1524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oto Sans Symbols"/>
              <a:buChar char="✔"/>
            </a:pPr>
            <a:r>
              <a:rPr lang="en-US" sz="24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Аналитично и критично мислене</a:t>
            </a:r>
            <a:endParaRPr/>
          </a:p>
          <a:p>
            <a:pPr marL="0" marR="0" lvl="0" indent="-1524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oto Sans Symbols"/>
              <a:buChar char="✔"/>
            </a:pPr>
            <a:r>
              <a:rPr lang="en-US" sz="24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Умения за разбиране на писмен и устен текст</a:t>
            </a:r>
            <a:endParaRPr/>
          </a:p>
          <a:p>
            <a:pPr marL="0" marR="0" lvl="0" indent="-1524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oto Sans Symbols"/>
              <a:buChar char="✔"/>
            </a:pPr>
            <a:r>
              <a:rPr lang="en-US" sz="24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Любопитство</a:t>
            </a:r>
            <a:endParaRPr/>
          </a:p>
          <a:p>
            <a:pPr marL="0" marR="0" lvl="0" indent="-1524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oto Sans Symbols"/>
              <a:buChar char="✔"/>
            </a:pPr>
            <a:r>
              <a:rPr lang="en-US" sz="24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Отговорно взимане на решения</a:t>
            </a:r>
            <a:endParaRPr/>
          </a:p>
          <a:p>
            <a:pPr marL="0" marR="0" lvl="0" indent="-1524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oto Sans Symbols"/>
              <a:buChar char="✔"/>
            </a:pPr>
            <a:r>
              <a:rPr lang="en-US" sz="24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Общуване</a:t>
            </a:r>
            <a:endParaRPr sz="24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99" name="Google Shape;199;p9" descr="IO2_Cover_Final_Mechanism_EN.jp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305980" y="1727200"/>
            <a:ext cx="3442997" cy="48641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Google Shape;204;p10"/>
          <p:cNvSpPr txBox="1"/>
          <p:nvPr/>
        </p:nvSpPr>
        <p:spPr>
          <a:xfrm>
            <a:off x="2590800" y="265128"/>
            <a:ext cx="9398000" cy="13542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Механизъм за оценка на преносими</a:t>
            </a:r>
            <a:endParaRPr sz="36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marR="0" lvl="0" indent="-34290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en-US" sz="36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умения при ученици на възраст 6 - 12 години</a:t>
            </a:r>
            <a:endParaRPr/>
          </a:p>
        </p:txBody>
      </p:sp>
      <p:pic>
        <p:nvPicPr>
          <p:cNvPr id="205" name="Google Shape;205;p10" descr="Forma, Icono, Círculo&#10;&#10;Descripción generada automáticamente"/>
          <p:cNvPicPr preferRelativeResize="0"/>
          <p:nvPr/>
        </p:nvPicPr>
        <p:blipFill rotWithShape="1">
          <a:blip r:embed="rId3">
            <a:alphaModFix/>
          </a:blip>
          <a:srcRect t="4460"/>
          <a:stretch/>
        </p:blipFill>
        <p:spPr>
          <a:xfrm>
            <a:off x="0" y="-7621"/>
            <a:ext cx="2230257" cy="2128521"/>
          </a:xfrm>
          <a:prstGeom prst="rect">
            <a:avLst/>
          </a:prstGeom>
          <a:noFill/>
          <a:ln>
            <a:noFill/>
          </a:ln>
        </p:spPr>
      </p:pic>
      <p:pic>
        <p:nvPicPr>
          <p:cNvPr id="206" name="Google Shape;206;p10" descr="IO2_Cover_Final_Mechanism_EN.jp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305980" y="1727200"/>
            <a:ext cx="3442997" cy="4864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07" name="Google Shape;207;p10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787801" y="1683250"/>
            <a:ext cx="5382099" cy="51234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 l="29514" t="13086" r="42500" b="15926"/>
          <a:stretch>
            <a:fillRect/>
          </a:stretch>
        </p:blipFill>
        <p:spPr bwMode="auto">
          <a:xfrm>
            <a:off x="6968942" y="313466"/>
            <a:ext cx="4524557" cy="64556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4" cstate="print"/>
          <a:srcRect l="29097" t="11605" r="42083" b="15679"/>
          <a:stretch>
            <a:fillRect/>
          </a:stretch>
        </p:blipFill>
        <p:spPr bwMode="auto">
          <a:xfrm>
            <a:off x="558799" y="378888"/>
            <a:ext cx="4457701" cy="632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62020658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 descr="Forma, Icono, Círculo&#10;&#10;Descripción generada automáticamente">
            <a:extLst>
              <a:ext uri="{FF2B5EF4-FFF2-40B4-BE49-F238E27FC236}">
                <a16:creationId xmlns:a16="http://schemas.microsoft.com/office/drawing/2014/main" id="{CD35A234-D9A1-CC85-4FDF-D4CF628A7E96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460"/>
          <a:stretch/>
        </p:blipFill>
        <p:spPr>
          <a:xfrm>
            <a:off x="0" y="-7621"/>
            <a:ext cx="2120900" cy="2024153"/>
          </a:xfrm>
          <a:prstGeom prst="rect">
            <a:avLst/>
          </a:prstGeom>
        </p:spPr>
      </p:pic>
      <p:sp>
        <p:nvSpPr>
          <p:cNvPr id="12" name="CuadroTexto 11">
            <a:extLst>
              <a:ext uri="{FF2B5EF4-FFF2-40B4-BE49-F238E27FC236}">
                <a16:creationId xmlns:a16="http://schemas.microsoft.com/office/drawing/2014/main" id="{667469FF-CC93-ECC2-7960-21048FB5F121}"/>
              </a:ext>
            </a:extLst>
          </p:cNvPr>
          <p:cNvSpPr txBox="1"/>
          <p:nvPr/>
        </p:nvSpPr>
        <p:spPr>
          <a:xfrm>
            <a:off x="1892300" y="162905"/>
            <a:ext cx="10147300" cy="164660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 algn="ctr">
              <a:spcBef>
                <a:spcPts val="600"/>
              </a:spcBef>
              <a:spcAft>
                <a:spcPts val="600"/>
              </a:spcAft>
            </a:pPr>
            <a:r>
              <a:rPr lang="en-US" sz="2400" b="1" dirty="0"/>
              <a:t>МЕХАНИЗЪМ ЗА ОЦЕНКА НА ПРЕНОСИМИ</a:t>
            </a:r>
            <a:r>
              <a:rPr lang="bg-BG" sz="2400" b="1" dirty="0"/>
              <a:t> </a:t>
            </a:r>
            <a:r>
              <a:rPr lang="en-US" sz="2400" b="1" dirty="0"/>
              <a:t>УМЕНИЯ</a:t>
            </a:r>
            <a:r>
              <a:rPr lang="bg-BG" sz="2400" b="1" dirty="0"/>
              <a:t>:</a:t>
            </a:r>
          </a:p>
          <a:p>
            <a:r>
              <a:rPr lang="bg-BG" sz="2400" b="1" dirty="0"/>
              <a:t>- Критерии и поведенчески индикатори за оценка на 7 умения</a:t>
            </a:r>
          </a:p>
          <a:p>
            <a:r>
              <a:rPr lang="bg-BG" sz="2400" b="1" dirty="0">
                <a:ea typeface="Batang" panose="02030600000101010101" pitchFamily="18" charset="-127"/>
              </a:rPr>
              <a:t>			   - Визуализация</a:t>
            </a:r>
          </a:p>
          <a:p>
            <a:r>
              <a:rPr lang="bg-BG" sz="2400" b="1" dirty="0">
                <a:ea typeface="Batang" panose="02030600000101010101" pitchFamily="18" charset="-127"/>
              </a:rPr>
              <a:t>						           - Бърза оценка на уменията </a:t>
            </a:r>
            <a:endParaRPr lang="es-ES" sz="2400" dirty="0">
              <a:ea typeface="Batang" panose="02030600000101010101" pitchFamily="18" charset="-127"/>
            </a:endParaRPr>
          </a:p>
        </p:txBody>
      </p:sp>
      <p:pic>
        <p:nvPicPr>
          <p:cNvPr id="5121" name="Picture 1"/>
          <p:cNvPicPr>
            <a:picLocks noChangeAspect="1" noChangeArrowheads="1"/>
          </p:cNvPicPr>
          <p:nvPr/>
        </p:nvPicPr>
        <p:blipFill>
          <a:blip r:embed="rId4" cstate="print"/>
          <a:srcRect l="27153" t="13704" r="40208" b="6914"/>
          <a:stretch>
            <a:fillRect/>
          </a:stretch>
        </p:blipFill>
        <p:spPr bwMode="auto">
          <a:xfrm>
            <a:off x="245882" y="1843609"/>
            <a:ext cx="3526018" cy="48238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5" cstate="print"/>
          <a:srcRect l="27014" t="19630" r="39931" b="11481"/>
          <a:stretch>
            <a:fillRect/>
          </a:stretch>
        </p:blipFill>
        <p:spPr bwMode="auto">
          <a:xfrm>
            <a:off x="4155768" y="2057400"/>
            <a:ext cx="3910963" cy="4584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6" cstate="print"/>
          <a:srcRect l="27569" t="11852" r="40278" b="10741"/>
          <a:stretch>
            <a:fillRect/>
          </a:stretch>
        </p:blipFill>
        <p:spPr bwMode="auto">
          <a:xfrm>
            <a:off x="8409668" y="1803400"/>
            <a:ext cx="3591831" cy="4864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68259291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Google Shape;219;p12"/>
          <p:cNvSpPr txBox="1"/>
          <p:nvPr/>
        </p:nvSpPr>
        <p:spPr>
          <a:xfrm>
            <a:off x="2590800" y="265128"/>
            <a:ext cx="9398000" cy="13542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342900" marR="0" lvl="0" indent="-34290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Механизъм за оценка на преносими</a:t>
            </a:r>
            <a:endParaRPr sz="36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marR="0" lvl="0" indent="-34290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en-US" sz="36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умения при ученици на възраст 6 - 12 години</a:t>
            </a:r>
            <a:endParaRPr/>
          </a:p>
        </p:txBody>
      </p:sp>
      <p:pic>
        <p:nvPicPr>
          <p:cNvPr id="220" name="Google Shape;220;p12" descr="Forma, Icono, Círculo&#10;&#10;Descripción generada automáticamente"/>
          <p:cNvPicPr preferRelativeResize="0"/>
          <p:nvPr/>
        </p:nvPicPr>
        <p:blipFill rotWithShape="1">
          <a:blip r:embed="rId3">
            <a:alphaModFix/>
          </a:blip>
          <a:srcRect t="4460"/>
          <a:stretch/>
        </p:blipFill>
        <p:spPr>
          <a:xfrm>
            <a:off x="0" y="-7621"/>
            <a:ext cx="2230257" cy="2128521"/>
          </a:xfrm>
          <a:prstGeom prst="rect">
            <a:avLst/>
          </a:prstGeom>
          <a:noFill/>
          <a:ln>
            <a:noFill/>
          </a:ln>
        </p:spPr>
      </p:pic>
      <p:pic>
        <p:nvPicPr>
          <p:cNvPr id="221" name="Google Shape;221;p1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397932" y="1826645"/>
            <a:ext cx="4477921" cy="4933855"/>
          </a:xfrm>
          <a:prstGeom prst="rect">
            <a:avLst/>
          </a:prstGeom>
          <a:noFill/>
          <a:ln>
            <a:noFill/>
          </a:ln>
        </p:spPr>
      </p:pic>
      <p:pic>
        <p:nvPicPr>
          <p:cNvPr id="222" name="Google Shape;222;p12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916278" y="1771745"/>
            <a:ext cx="4568998" cy="493385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 l="46776" t="26117" r="26923" b="9117"/>
          <a:stretch>
            <a:fillRect/>
          </a:stretch>
        </p:blipFill>
        <p:spPr bwMode="auto">
          <a:xfrm>
            <a:off x="6692900" y="292101"/>
            <a:ext cx="4601054" cy="6337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 cstate="print"/>
          <a:srcRect l="48819" t="30741" r="27222" b="9753"/>
          <a:stretch>
            <a:fillRect/>
          </a:stretch>
        </p:blipFill>
        <p:spPr bwMode="auto">
          <a:xfrm>
            <a:off x="431800" y="482600"/>
            <a:ext cx="4381500" cy="6121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10645246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Google Shape;241;p15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2" name="Google Shape;242;p15"/>
          <p:cNvSpPr txBox="1"/>
          <p:nvPr/>
        </p:nvSpPr>
        <p:spPr>
          <a:xfrm>
            <a:off x="874815" y="798703"/>
            <a:ext cx="5221185" cy="30720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60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3" name="Google Shape;243;p15"/>
          <p:cNvSpPr/>
          <p:nvPr/>
        </p:nvSpPr>
        <p:spPr>
          <a:xfrm>
            <a:off x="6604059" y="0"/>
            <a:ext cx="1737401" cy="959536"/>
          </a:xfrm>
          <a:custGeom>
            <a:avLst/>
            <a:gdLst/>
            <a:ahLst/>
            <a:cxnLst/>
            <a:rect l="l" t="t" r="r" b="b"/>
            <a:pathLst>
              <a:path w="1737401" h="959536" extrusionOk="0">
                <a:moveTo>
                  <a:pt x="0" y="0"/>
                </a:moveTo>
                <a:lnTo>
                  <a:pt x="123825" y="0"/>
                </a:lnTo>
                <a:lnTo>
                  <a:pt x="123825" y="790277"/>
                </a:lnTo>
                <a:lnTo>
                  <a:pt x="1490095" y="0"/>
                </a:lnTo>
                <a:lnTo>
                  <a:pt x="1737401" y="0"/>
                </a:lnTo>
                <a:lnTo>
                  <a:pt x="92869" y="951249"/>
                </a:lnTo>
                <a:cubicBezTo>
                  <a:pt x="83458" y="956688"/>
                  <a:pt x="72780" y="959546"/>
                  <a:pt x="61913" y="959536"/>
                </a:cubicBezTo>
                <a:cubicBezTo>
                  <a:pt x="27719" y="959536"/>
                  <a:pt x="0" y="931818"/>
                  <a:pt x="0" y="897624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4" name="Google Shape;244;p15"/>
          <p:cNvSpPr/>
          <p:nvPr/>
        </p:nvSpPr>
        <p:spPr>
          <a:xfrm>
            <a:off x="10567336" y="1"/>
            <a:ext cx="1155142" cy="591009"/>
          </a:xfrm>
          <a:custGeom>
            <a:avLst/>
            <a:gdLst/>
            <a:ahLst/>
            <a:cxnLst/>
            <a:rect l="l" t="t" r="r" b="b"/>
            <a:pathLst>
              <a:path w="1155142" h="591009" extrusionOk="0">
                <a:moveTo>
                  <a:pt x="1355" y="0"/>
                </a:moveTo>
                <a:lnTo>
                  <a:pt x="1153787" y="0"/>
                </a:lnTo>
                <a:lnTo>
                  <a:pt x="1155142" y="13438"/>
                </a:lnTo>
                <a:cubicBezTo>
                  <a:pt x="1155142" y="332422"/>
                  <a:pt x="896555" y="591009"/>
                  <a:pt x="577571" y="591009"/>
                </a:cubicBezTo>
                <a:cubicBezTo>
                  <a:pt x="258587" y="591009"/>
                  <a:pt x="0" y="332422"/>
                  <a:pt x="0" y="13438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5" name="Google Shape;245;p15"/>
          <p:cNvSpPr/>
          <p:nvPr/>
        </p:nvSpPr>
        <p:spPr>
          <a:xfrm>
            <a:off x="12032259" y="2916245"/>
            <a:ext cx="159741" cy="552996"/>
          </a:xfrm>
          <a:custGeom>
            <a:avLst/>
            <a:gdLst/>
            <a:ahLst/>
            <a:cxnLst/>
            <a:rect l="l" t="t" r="r" b="b"/>
            <a:pathLst>
              <a:path w="159741" h="552996" extrusionOk="0">
                <a:moveTo>
                  <a:pt x="159741" y="0"/>
                </a:moveTo>
                <a:lnTo>
                  <a:pt x="159741" y="552996"/>
                </a:lnTo>
                <a:lnTo>
                  <a:pt x="141849" y="543285"/>
                </a:lnTo>
                <a:cubicBezTo>
                  <a:pt x="56268" y="485467"/>
                  <a:pt x="0" y="387554"/>
                  <a:pt x="0" y="276498"/>
                </a:cubicBezTo>
                <a:cubicBezTo>
                  <a:pt x="0" y="165443"/>
                  <a:pt x="56268" y="67529"/>
                  <a:pt x="141849" y="971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6" name="Google Shape;246;p15"/>
          <p:cNvSpPr/>
          <p:nvPr/>
        </p:nvSpPr>
        <p:spPr>
          <a:xfrm>
            <a:off x="10643820" y="5835650"/>
            <a:ext cx="1548180" cy="1022351"/>
          </a:xfrm>
          <a:custGeom>
            <a:avLst/>
            <a:gdLst/>
            <a:ahLst/>
            <a:cxnLst/>
            <a:rect l="l" t="t" r="r" b="b"/>
            <a:pathLst>
              <a:path w="1548180" h="1022351" extrusionOk="0">
                <a:moveTo>
                  <a:pt x="61913" y="0"/>
                </a:moveTo>
                <a:lnTo>
                  <a:pt x="1548180" y="0"/>
                </a:lnTo>
                <a:lnTo>
                  <a:pt x="1548180" y="123825"/>
                </a:lnTo>
                <a:lnTo>
                  <a:pt x="123825" y="123825"/>
                </a:lnTo>
                <a:lnTo>
                  <a:pt x="123825" y="1022351"/>
                </a:lnTo>
                <a:lnTo>
                  <a:pt x="0" y="1022351"/>
                </a:lnTo>
                <a:lnTo>
                  <a:pt x="0" y="61913"/>
                </a:lnTo>
                <a:cubicBezTo>
                  <a:pt x="0" y="27719"/>
                  <a:pt x="27719" y="0"/>
                  <a:pt x="61913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8" name="Google Shape;248;p15"/>
          <p:cNvSpPr txBox="1"/>
          <p:nvPr/>
        </p:nvSpPr>
        <p:spPr>
          <a:xfrm>
            <a:off x="5905500" y="5872028"/>
            <a:ext cx="4660900" cy="985972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Подкрепата на Европейската комисия за изготвянето на настоящата публикация не представлява одобрение на съдържанието, което отразява гледните точки само на авторите и не може да се търси отговорност от Комисията за всяка употреба, която може да бъде използвана за информацията, съдържаща се в нея. 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 </a:t>
            </a:r>
            <a:endParaRPr sz="11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9" name="Google Shape;249;p15"/>
          <p:cNvSpPr txBox="1"/>
          <p:nvPr/>
        </p:nvSpPr>
        <p:spPr>
          <a:xfrm>
            <a:off x="3048886" y="3244334"/>
            <a:ext cx="6097772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0" name="Google Shape;250;p15"/>
          <p:cNvSpPr txBox="1"/>
          <p:nvPr/>
        </p:nvSpPr>
        <p:spPr>
          <a:xfrm>
            <a:off x="3048886" y="3244334"/>
            <a:ext cx="6097772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51" name="Google Shape;251;p15" descr="Logotipo&#10;&#10;Descripción generada automáticamente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522602" y="4441316"/>
            <a:ext cx="1636964" cy="566621"/>
          </a:xfrm>
          <a:prstGeom prst="rect">
            <a:avLst/>
          </a:prstGeom>
          <a:noFill/>
          <a:ln>
            <a:noFill/>
          </a:ln>
        </p:spPr>
      </p:pic>
      <p:pic>
        <p:nvPicPr>
          <p:cNvPr id="252" name="Google Shape;252;p15" descr="Imagen que contiene Icono&#10;&#10;Descripción generada automáticamente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845098" y="4134030"/>
            <a:ext cx="1790123" cy="872831"/>
          </a:xfrm>
          <a:prstGeom prst="rect">
            <a:avLst/>
          </a:prstGeom>
          <a:noFill/>
          <a:ln>
            <a:noFill/>
          </a:ln>
        </p:spPr>
      </p:pic>
      <p:pic>
        <p:nvPicPr>
          <p:cNvPr id="253" name="Google Shape;253;p15" descr="Imagen que contiene Logotipo&#10;&#10;Descripción generada automáticamente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6741459" y="4410634"/>
            <a:ext cx="2182962" cy="572423"/>
          </a:xfrm>
          <a:prstGeom prst="rect">
            <a:avLst/>
          </a:prstGeom>
          <a:noFill/>
          <a:ln>
            <a:noFill/>
          </a:ln>
        </p:spPr>
      </p:pic>
      <p:pic>
        <p:nvPicPr>
          <p:cNvPr id="254" name="Google Shape;254;p15" descr="Logotipo, nombre de la empresa&#10;&#10;Descripción generada automáticamente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2143406" y="4371584"/>
            <a:ext cx="1184920" cy="734789"/>
          </a:xfrm>
          <a:prstGeom prst="rect">
            <a:avLst/>
          </a:prstGeom>
          <a:noFill/>
          <a:ln>
            <a:noFill/>
          </a:ln>
        </p:spPr>
      </p:pic>
      <p:pic>
        <p:nvPicPr>
          <p:cNvPr id="255" name="Google Shape;255;p15" descr="Logotipo&#10;&#10;Descripción generada automáticamente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10555036" y="4182035"/>
            <a:ext cx="1636964" cy="689466"/>
          </a:xfrm>
          <a:prstGeom prst="rect">
            <a:avLst/>
          </a:prstGeom>
          <a:noFill/>
          <a:ln>
            <a:noFill/>
          </a:ln>
        </p:spPr>
      </p:pic>
      <p:pic>
        <p:nvPicPr>
          <p:cNvPr id="256" name="Google Shape;256;p15" descr="Imagen que contiene Icono&#10;&#10;Descripción generada automáticamente"/>
          <p:cNvPicPr preferRelativeResize="0"/>
          <p:nvPr/>
        </p:nvPicPr>
        <p:blipFill rotWithShape="1">
          <a:blip r:embed="rId8">
            <a:alphaModFix/>
          </a:blip>
          <a:srcRect l="11085" t="23221" r="11602" b="22527"/>
          <a:stretch/>
        </p:blipFill>
        <p:spPr>
          <a:xfrm>
            <a:off x="5328896" y="4334131"/>
            <a:ext cx="1273585" cy="893694"/>
          </a:xfrm>
          <a:prstGeom prst="rect">
            <a:avLst/>
          </a:prstGeom>
          <a:noFill/>
          <a:ln>
            <a:noFill/>
          </a:ln>
        </p:spPr>
      </p:pic>
      <p:pic>
        <p:nvPicPr>
          <p:cNvPr id="257" name="Google Shape;257;p15" descr="Logotipo&#10;&#10;Descripción generada automáticamente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669079" y="4229766"/>
            <a:ext cx="709386" cy="935305"/>
          </a:xfrm>
          <a:prstGeom prst="rect">
            <a:avLst/>
          </a:prstGeom>
          <a:noFill/>
          <a:ln>
            <a:noFill/>
          </a:ln>
        </p:spPr>
      </p:pic>
      <p:pic>
        <p:nvPicPr>
          <p:cNvPr id="258" name="Google Shape;258;p15" descr="logosbeneficaireserasmusright_bg_0.jpg"/>
          <p:cNvPicPr preferRelativeResize="0"/>
          <p:nvPr/>
        </p:nvPicPr>
        <p:blipFill rotWithShape="1">
          <a:blip r:embed="rId10">
            <a:alphaModFix/>
          </a:blip>
          <a:srcRect/>
          <a:stretch/>
        </p:blipFill>
        <p:spPr>
          <a:xfrm>
            <a:off x="2247899" y="5856872"/>
            <a:ext cx="3695701" cy="759346"/>
          </a:xfrm>
          <a:prstGeom prst="rect">
            <a:avLst/>
          </a:prstGeom>
          <a:noFill/>
          <a:ln>
            <a:noFill/>
          </a:ln>
        </p:spPr>
      </p:pic>
      <p:pic>
        <p:nvPicPr>
          <p:cNvPr id="259" name="Google Shape;259;p15" descr="soul skills logo_ANCE.png"/>
          <p:cNvPicPr preferRelativeResize="0"/>
          <p:nvPr/>
        </p:nvPicPr>
        <p:blipFill rotWithShape="1">
          <a:blip r:embed="rId11">
            <a:alphaModFix/>
          </a:blip>
          <a:srcRect/>
          <a:stretch/>
        </p:blipFill>
        <p:spPr>
          <a:xfrm>
            <a:off x="4105423" y="85088"/>
            <a:ext cx="3981153" cy="3981153"/>
          </a:xfrm>
          <a:prstGeom prst="rect">
            <a:avLst/>
          </a:prstGeom>
          <a:noFill/>
          <a:ln>
            <a:noFill/>
          </a:ln>
        </p:spPr>
      </p:pic>
      <p:pic>
        <p:nvPicPr>
          <p:cNvPr id="260" name="Google Shape;260;p15" descr="full logo hrdc [Final] BG.jpg"/>
          <p:cNvPicPr preferRelativeResize="0"/>
          <p:nvPr/>
        </p:nvPicPr>
        <p:blipFill rotWithShape="1">
          <a:blip r:embed="rId12">
            <a:alphaModFix/>
          </a:blip>
          <a:srcRect/>
          <a:stretch/>
        </p:blipFill>
        <p:spPr>
          <a:xfrm>
            <a:off x="215900" y="5934232"/>
            <a:ext cx="1905000" cy="63206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Документ" ma:contentTypeID="0x01010034F7D4AD12977F449E1331F103D97138" ma:contentTypeVersion="14" ma:contentTypeDescription="Създаване на нов документ" ma:contentTypeScope="" ma:versionID="daed6d2808d088177a9e7360157ee5f9">
  <xsd:schema xmlns:xsd="http://www.w3.org/2001/XMLSchema" xmlns:xs="http://www.w3.org/2001/XMLSchema" xmlns:p="http://schemas.microsoft.com/office/2006/metadata/properties" xmlns:ns3="8e5fbb77-0e9f-45d7-b574-1ba82a495325" xmlns:ns4="585a2027-6449-44d2-820f-82ed6034b5a2" targetNamespace="http://schemas.microsoft.com/office/2006/metadata/properties" ma:root="true" ma:fieldsID="60ff07b2f899849e01d2753fbf76b0b5" ns3:_="" ns4:_="">
    <xsd:import namespace="8e5fbb77-0e9f-45d7-b574-1ba82a495325"/>
    <xsd:import namespace="585a2027-6449-44d2-820f-82ed6034b5a2"/>
    <xsd:element name="properties">
      <xsd:complexType>
        <xsd:sequence>
          <xsd:element name="documentManagement">
            <xsd:complexType>
              <xsd:all>
                <xsd:element ref="ns3:SharedWithUsers" minOccurs="0"/>
                <xsd:element ref="ns3:SharedWithDetails" minOccurs="0"/>
                <xsd:element ref="ns3:SharingHintHash" minOccurs="0"/>
                <xsd:element ref="ns4:MediaServiceMetadata" minOccurs="0"/>
                <xsd:element ref="ns4:MediaServiceFastMetadata" minOccurs="0"/>
                <xsd:element ref="ns4:MediaServiceDateTaken" minOccurs="0"/>
                <xsd:element ref="ns4:MediaServiceAutoTags" minOccurs="0"/>
                <xsd:element ref="ns4:MediaServiceLocation" minOccurs="0"/>
                <xsd:element ref="ns4:MediaServiceOCR" minOccurs="0"/>
                <xsd:element ref="ns4:MediaServiceGenerationTime" minOccurs="0"/>
                <xsd:element ref="ns4:MediaServiceEventHashCode" minOccurs="0"/>
                <xsd:element ref="ns4:MediaServiceAutoKeyPoints" minOccurs="0"/>
                <xsd:element ref="ns4:MediaServiceKeyPoints" minOccurs="0"/>
                <xsd:element ref="ns4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e5fbb77-0e9f-45d7-b574-1ba82a495325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Споделено с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Споделени с подробности" ma:description="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0" nillable="true" ma:displayName="Хеширане на подсказване за споделяне" ma:description="" ma:hidden="true" ma:internalName="SharingHintHash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85a2027-6449-44d2-820f-82ed6034b5a2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1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DateTaken" ma:index="13" nillable="true" ma:displayName="MediaServiceDateTaken" ma:description="" ma:hidden="true" ma:internalName="MediaServiceDateTaken" ma:readOnly="true">
      <xsd:simpleType>
        <xsd:restriction base="dms:Text"/>
      </xsd:simpleType>
    </xsd:element>
    <xsd:element name="MediaServiceAutoTags" ma:index="14" nillable="true" ma:displayName="MediaServiceAutoTags" ma:description="" ma:internalName="MediaServiceAutoTags" ma:readOnly="true">
      <xsd:simpleType>
        <xsd:restriction base="dms:Text"/>
      </xsd:simpleType>
    </xsd:element>
    <xsd:element name="MediaServiceLocation" ma:index="15" nillable="true" ma:displayName="MediaServiceLocation" ma:description="" ma:internalName="MediaServiceLocation" ma:readOnly="true">
      <xsd:simpleType>
        <xsd:restriction base="dms:Text"/>
      </xsd:simpleType>
    </xsd:element>
    <xsd:element name="MediaServiceOCR" ma:index="16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9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0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1" nillable="true" ma:displayName="Length (seconds)" ma:internalName="MediaLengthInSeconds" ma:readOnly="tru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Тип съдържание"/>
        <xsd:element ref="dc:title" minOccurs="0" maxOccurs="1" ma:index="4" ma:displayName="Заглавие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6BD7411B-CE51-46FA-B43A-041938290946}">
  <ds:schemaRefs>
    <ds:schemaRef ds:uri="http://purl.org/dc/elements/1.1/"/>
    <ds:schemaRef ds:uri="http://schemas.microsoft.com/office/2006/metadata/properties"/>
    <ds:schemaRef ds:uri="http://purl.org/dc/dcmitype/"/>
    <ds:schemaRef ds:uri="http://schemas.microsoft.com/office/2006/documentManagement/types"/>
    <ds:schemaRef ds:uri="http://www.w3.org/XML/1998/namespace"/>
    <ds:schemaRef ds:uri="http://schemas.microsoft.com/office/infopath/2007/PartnerControls"/>
    <ds:schemaRef ds:uri="585a2027-6449-44d2-820f-82ed6034b5a2"/>
    <ds:schemaRef ds:uri="http://schemas.openxmlformats.org/package/2006/metadata/core-properties"/>
    <ds:schemaRef ds:uri="8e5fbb77-0e9f-45d7-b574-1ba82a495325"/>
    <ds:schemaRef ds:uri="http://purl.org/dc/terms/"/>
  </ds:schemaRefs>
</ds:datastoreItem>
</file>

<file path=customXml/itemProps2.xml><?xml version="1.0" encoding="utf-8"?>
<ds:datastoreItem xmlns:ds="http://schemas.openxmlformats.org/officeDocument/2006/customXml" ds:itemID="{9C042CE1-CAC8-4E9C-A310-815F6345FBB9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2A322428-A9DA-482E-B6C2-8E1064119817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8e5fbb77-0e9f-45d7-b574-1ba82a495325"/>
    <ds:schemaRef ds:uri="585a2027-6449-44d2-820f-82ed6034b5a2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453</TotalTime>
  <Words>171</Words>
  <Application>Microsoft Office PowerPoint</Application>
  <PresentationFormat>Widescreen</PresentationFormat>
  <Paragraphs>24</Paragraphs>
  <Slides>8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3" baseType="lpstr">
      <vt:lpstr>Arial</vt:lpstr>
      <vt:lpstr>Batang</vt:lpstr>
      <vt:lpstr>Calibri</vt:lpstr>
      <vt:lpstr>Noto Sans Symbols</vt:lpstr>
      <vt:lpstr>Tema de Office</vt:lpstr>
      <vt:lpstr>Преносими умения в  начален курс на обучение и   извън училищна среда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BELEN GONZALEZ DE LA PARRA</dc:creator>
  <cp:lastModifiedBy>User</cp:lastModifiedBy>
  <cp:revision>13</cp:revision>
  <dcterms:created xsi:type="dcterms:W3CDTF">2023-01-13T13:46:35Z</dcterms:created>
  <dcterms:modified xsi:type="dcterms:W3CDTF">2023-06-19T09:06:40Z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0x01010034F7D4AD12977F449E1331F103D97138</vt:lpwstr>
  </property>
</Properties>
</file>