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79" r:id="rId2"/>
    <p:sldId id="339" r:id="rId3"/>
    <p:sldId id="337" r:id="rId4"/>
    <p:sldId id="338" r:id="rId5"/>
    <p:sldId id="336" r:id="rId6"/>
    <p:sldId id="341" r:id="rId7"/>
    <p:sldId id="30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B8E"/>
    <a:srgbClr val="054A91"/>
    <a:srgbClr val="DE200A"/>
    <a:srgbClr val="A21D71"/>
    <a:srgbClr val="DC086F"/>
    <a:srgbClr val="FFFFFF"/>
    <a:srgbClr val="4C0013"/>
    <a:srgbClr val="4C0311"/>
    <a:srgbClr val="600000"/>
    <a:srgbClr val="B5B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84" d="100"/>
          <a:sy n="84" d="100"/>
        </p:scale>
        <p:origin x="398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539C3-2D9D-4865-BF7E-637A37F0D8FA}" type="datetimeFigureOut">
              <a:rPr lang="bg-BG" smtClean="0"/>
              <a:pPr/>
              <a:t>19.6.2023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2DAA8-A1C8-481D-B29E-8DEED22777C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340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8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3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2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0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7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0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2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76400" y="4939145"/>
            <a:ext cx="8763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r"/>
            <a:endParaRPr lang="bg-BG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bg-BG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октомври 2017г</a:t>
            </a:r>
            <a:r>
              <a:rPr lang="bg-BG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 descr="mwf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49634"/>
            <a:ext cx="1533547" cy="13633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488301-AE5E-F227-CE5F-D433EAE424A2}"/>
              </a:ext>
            </a:extLst>
          </p:cNvPr>
          <p:cNvSpPr/>
          <p:nvPr/>
        </p:nvSpPr>
        <p:spPr>
          <a:xfrm>
            <a:off x="990600" y="1526709"/>
            <a:ext cx="10287000" cy="3921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7184B-AAC9-2C58-0C3C-AE762DC13F96}"/>
              </a:ext>
            </a:extLst>
          </p:cNvPr>
          <p:cNvSpPr txBox="1"/>
          <p:nvPr/>
        </p:nvSpPr>
        <p:spPr>
          <a:xfrm>
            <a:off x="1181100" y="1371600"/>
            <a:ext cx="975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rgbClr val="683B8E"/>
                </a:solidFill>
              </a:rPr>
              <a:t>Дигитални умения и комуникация </a:t>
            </a:r>
          </a:p>
          <a:p>
            <a:pPr algn="ctr"/>
            <a:r>
              <a:rPr lang="bg-BG" sz="3200" b="1" dirty="0">
                <a:solidFill>
                  <a:srgbClr val="683B8E"/>
                </a:solidFill>
              </a:rPr>
              <a:t>при хора с интелектуални затруднения</a:t>
            </a:r>
          </a:p>
          <a:p>
            <a:pPr algn="ctr"/>
            <a:endParaRPr lang="bg-BG" sz="3200" b="1" dirty="0">
              <a:solidFill>
                <a:srgbClr val="683B8E"/>
              </a:solidFill>
            </a:endParaRPr>
          </a:p>
          <a:p>
            <a:pPr algn="ctr"/>
            <a:r>
              <a:rPr lang="bg-BG" sz="3200" dirty="0">
                <a:solidFill>
                  <a:srgbClr val="683B8E"/>
                </a:solidFill>
              </a:rPr>
              <a:t>Иво Борджиев</a:t>
            </a:r>
          </a:p>
          <a:p>
            <a:pPr algn="ctr"/>
            <a:r>
              <a:rPr lang="bg-BG" sz="3200" dirty="0">
                <a:solidFill>
                  <a:srgbClr val="683B8E"/>
                </a:solidFill>
              </a:rPr>
              <a:t>Фондация „Светът на Мария“ </a:t>
            </a:r>
          </a:p>
          <a:p>
            <a:pPr algn="ctr"/>
            <a:r>
              <a:rPr lang="bg-BG" sz="3200" dirty="0">
                <a:solidFill>
                  <a:srgbClr val="683B8E"/>
                </a:solidFill>
              </a:rPr>
              <a:t>15 юни 2023 г. </a:t>
            </a:r>
          </a:p>
        </p:txBody>
      </p:sp>
    </p:spTree>
    <p:extLst>
      <p:ext uri="{BB962C8B-B14F-4D97-AF65-F5344CB8AC3E}">
        <p14:creationId xmlns:p14="http://schemas.microsoft.com/office/powerpoint/2010/main" val="283994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llage of people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1D8CA2FB-56C9-F5FA-786A-BD0C290D1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19" y="23446"/>
            <a:ext cx="4269545" cy="3557954"/>
          </a:xfrm>
          <a:prstGeom prst="rect">
            <a:avLst/>
          </a:prstGeom>
        </p:spPr>
      </p:pic>
      <p:pic>
        <p:nvPicPr>
          <p:cNvPr id="13" name="Picture 12" descr="A person wearing a mask sitting at a desk with a computer&#10;&#10;Description automatically generated with low confidence">
            <a:extLst>
              <a:ext uri="{FF2B5EF4-FFF2-40B4-BE49-F238E27FC236}">
                <a16:creationId xmlns:a16="http://schemas.microsoft.com/office/drawing/2014/main" id="{4866B9AB-63EB-C818-6C54-B5521891A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45" y="1371600"/>
            <a:ext cx="5117552" cy="3838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15030E-DFDA-3B0A-23FB-BE3AB2EAF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5" r="6163" b="1"/>
          <a:stretch/>
        </p:blipFill>
        <p:spPr>
          <a:xfrm>
            <a:off x="6315513" y="3733800"/>
            <a:ext cx="4245451" cy="2438399"/>
          </a:xfrm>
          <a:prstGeom prst="rect">
            <a:avLst/>
          </a:prstGeom>
        </p:spPr>
      </p:pic>
      <p:pic>
        <p:nvPicPr>
          <p:cNvPr id="2" name="Picture 1" descr="mwf_logo.jpg">
            <a:extLst>
              <a:ext uri="{FF2B5EF4-FFF2-40B4-BE49-F238E27FC236}">
                <a16:creationId xmlns:a16="http://schemas.microsoft.com/office/drawing/2014/main" id="{1115EDA0-2C5C-CC07-41D2-C1B533FD5C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622"/>
            <a:ext cx="1066800" cy="9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8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9A43E55-5705-F945-6258-130EBCC41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1" b="11479"/>
          <a:stretch/>
        </p:blipFill>
        <p:spPr>
          <a:xfrm>
            <a:off x="2499279" y="37514"/>
            <a:ext cx="8018441" cy="6261267"/>
          </a:xfrm>
        </p:spPr>
      </p:pic>
      <p:pic>
        <p:nvPicPr>
          <p:cNvPr id="6" name="Content Placeholder 4" descr="A screenshot of a computer">
            <a:extLst>
              <a:ext uri="{FF2B5EF4-FFF2-40B4-BE49-F238E27FC236}">
                <a16:creationId xmlns:a16="http://schemas.microsoft.com/office/drawing/2014/main" id="{FF020BBE-C982-E505-7440-D2F7C35A6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35" b="91841"/>
          <a:stretch/>
        </p:blipFill>
        <p:spPr>
          <a:xfrm>
            <a:off x="2519207" y="161807"/>
            <a:ext cx="914400" cy="444866"/>
          </a:xfrm>
          <a:prstGeom prst="rect">
            <a:avLst/>
          </a:prstGeom>
        </p:spPr>
      </p:pic>
      <p:pic>
        <p:nvPicPr>
          <p:cNvPr id="3" name="Picture 2" descr="mwf_logo.jpg">
            <a:extLst>
              <a:ext uri="{FF2B5EF4-FFF2-40B4-BE49-F238E27FC236}">
                <a16:creationId xmlns:a16="http://schemas.microsoft.com/office/drawing/2014/main" id="{914BD55C-EC65-D994-D371-1FBCE9DBB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622"/>
            <a:ext cx="1066800" cy="9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4FA13EBE-D041-F93E-A167-746F08B0F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72" y="66821"/>
            <a:ext cx="4086560" cy="6306324"/>
          </a:xfrm>
        </p:spPr>
      </p:pic>
      <p:pic>
        <p:nvPicPr>
          <p:cNvPr id="7" name="Picture 6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4C24C106-F373-8A03-0942-4B7D4B251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96" y="0"/>
            <a:ext cx="4121833" cy="6306324"/>
          </a:xfrm>
          <a:prstGeom prst="rect">
            <a:avLst/>
          </a:prstGeom>
        </p:spPr>
      </p:pic>
      <p:pic>
        <p:nvPicPr>
          <p:cNvPr id="9" name="Picture 8" descr="mwf_logo.jpg">
            <a:extLst>
              <a:ext uri="{FF2B5EF4-FFF2-40B4-BE49-F238E27FC236}">
                <a16:creationId xmlns:a16="http://schemas.microsoft.com/office/drawing/2014/main" id="{9C11C979-C2D8-AE8B-F45B-6DD90E728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6692"/>
            <a:ext cx="890117" cy="7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5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B60276-D3B2-30FA-A480-3C36CC4D2AA3}"/>
              </a:ext>
            </a:extLst>
          </p:cNvPr>
          <p:cNvSpPr/>
          <p:nvPr/>
        </p:nvSpPr>
        <p:spPr>
          <a:xfrm>
            <a:off x="1087901" y="1478669"/>
            <a:ext cx="808534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Content Placeholder 6" descr="A picture containing graphics, font, graphic design, screenshot&#10;&#10;Description automatically generated">
            <a:extLst>
              <a:ext uri="{FF2B5EF4-FFF2-40B4-BE49-F238E27FC236}">
                <a16:creationId xmlns:a16="http://schemas.microsoft.com/office/drawing/2014/main" id="{B0A2AE02-B19B-06EC-BBE3-25623A316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25" y="588594"/>
            <a:ext cx="2640028" cy="110881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7916B-3DC9-8AE8-0386-21F0AAED9E9F}"/>
              </a:ext>
            </a:extLst>
          </p:cNvPr>
          <p:cNvSpPr txBox="1"/>
          <p:nvPr/>
        </p:nvSpPr>
        <p:spPr>
          <a:xfrm>
            <a:off x="2286000" y="2195338"/>
            <a:ext cx="67028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800" dirty="0">
                <a:solidFill>
                  <a:srgbClr val="054A91"/>
                </a:solidFill>
              </a:rPr>
              <a:t>Програма за обучения в дигитални и трудови умения.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bg-BG" sz="2800" dirty="0">
              <a:solidFill>
                <a:srgbClr val="054A9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800" dirty="0">
                <a:solidFill>
                  <a:srgbClr val="054A91"/>
                </a:solidFill>
              </a:rPr>
              <a:t>Наръчник с дигитални и игрови </a:t>
            </a:r>
          </a:p>
          <a:p>
            <a:r>
              <a:rPr lang="bg-BG" sz="2800" dirty="0">
                <a:solidFill>
                  <a:srgbClr val="054A91"/>
                </a:solidFill>
              </a:rPr>
              <a:t>     обучителни дейности.</a:t>
            </a:r>
          </a:p>
          <a:p>
            <a:endParaRPr lang="bg-BG" sz="2400" dirty="0">
              <a:solidFill>
                <a:srgbClr val="054A9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99DE7-69CC-1AB0-4389-CDF18176B34F}"/>
              </a:ext>
            </a:extLst>
          </p:cNvPr>
          <p:cNvSpPr txBox="1"/>
          <p:nvPr/>
        </p:nvSpPr>
        <p:spPr>
          <a:xfrm>
            <a:off x="2667000" y="494705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>
                <a:solidFill>
                  <a:srgbClr val="054A91"/>
                </a:solidFill>
                <a:latin typeface="Segoe UI Historic" panose="020B0502040204020203" pitchFamily="34" charset="0"/>
              </a:rPr>
              <a:t>https://eulinkproject.weebly.com</a:t>
            </a:r>
          </a:p>
        </p:txBody>
      </p:sp>
      <p:pic>
        <p:nvPicPr>
          <p:cNvPr id="18" name="Picture 17" descr="A person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1000A840-A5F0-FD74-6250-73F179CB6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0251" y="1698975"/>
            <a:ext cx="4447799" cy="3335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34FC3D-85BB-E39C-CF93-175E246D7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21" y="2195338"/>
            <a:ext cx="1692292" cy="2046328"/>
          </a:xfrm>
          <a:prstGeom prst="rect">
            <a:avLst/>
          </a:prstGeom>
        </p:spPr>
      </p:pic>
      <p:pic>
        <p:nvPicPr>
          <p:cNvPr id="3" name="Picture 2" descr="mwf_logo.jpg">
            <a:extLst>
              <a:ext uri="{FF2B5EF4-FFF2-40B4-BE49-F238E27FC236}">
                <a16:creationId xmlns:a16="http://schemas.microsoft.com/office/drawing/2014/main" id="{32494CAE-3FC8-51C1-21DE-7CC87C41B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622"/>
            <a:ext cx="1066800" cy="9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f_logo.jpg">
            <a:extLst>
              <a:ext uri="{FF2B5EF4-FFF2-40B4-BE49-F238E27FC236}">
                <a16:creationId xmlns:a16="http://schemas.microsoft.com/office/drawing/2014/main" id="{CA79CC16-DCAA-6D30-8B3E-779084710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6692"/>
            <a:ext cx="890117" cy="791308"/>
          </a:xfrm>
          <a:prstGeom prst="rect">
            <a:avLst/>
          </a:prstGeom>
        </p:spPr>
      </p:pic>
      <p:pic>
        <p:nvPicPr>
          <p:cNvPr id="3" name="Picture 2" descr="mwf_logo.jpg">
            <a:extLst>
              <a:ext uri="{FF2B5EF4-FFF2-40B4-BE49-F238E27FC236}">
                <a16:creationId xmlns:a16="http://schemas.microsoft.com/office/drawing/2014/main" id="{683B00B7-F0B8-A08E-21EF-AB31EE45E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622"/>
            <a:ext cx="1066800" cy="9483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5BB10C-973D-C6CD-7B98-4B1D5F49C290}"/>
              </a:ext>
            </a:extLst>
          </p:cNvPr>
          <p:cNvSpPr/>
          <p:nvPr/>
        </p:nvSpPr>
        <p:spPr>
          <a:xfrm>
            <a:off x="1066800" y="1676400"/>
            <a:ext cx="10210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Content Placeholder 4" descr="A person standing in front of a printer&#10;&#10;Description automatically generated with medium confidence">
            <a:extLst>
              <a:ext uri="{FF2B5EF4-FFF2-40B4-BE49-F238E27FC236}">
                <a16:creationId xmlns:a16="http://schemas.microsoft.com/office/drawing/2014/main" id="{E0BA6DE8-D89C-7E2C-3DF2-75ACEF170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-55710"/>
            <a:ext cx="4800600" cy="6400801"/>
          </a:xfrm>
        </p:spPr>
      </p:pic>
    </p:spTree>
    <p:extLst>
      <p:ext uri="{BB962C8B-B14F-4D97-AF65-F5344CB8AC3E}">
        <p14:creationId xmlns:p14="http://schemas.microsoft.com/office/powerpoint/2010/main" val="187891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1795" cy="63246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096000" y="2295672"/>
            <a:ext cx="4952999" cy="11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ivo@mariasworld.org </a:t>
            </a:r>
            <a:endParaRPr lang="bg-BG" sz="36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www.mariasworld.org</a:t>
            </a: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r"/>
            <a:endParaRPr lang="bg-BG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0" y="1295401"/>
            <a:ext cx="4572000" cy="518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426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DC086F"/>
      </a:dk1>
      <a:lt1>
        <a:sysClr val="window" lastClr="FFFFFF"/>
      </a:lt1>
      <a:dk2>
        <a:srgbClr val="344068"/>
      </a:dk2>
      <a:lt2>
        <a:srgbClr val="D9E0E6"/>
      </a:lt2>
      <a:accent1>
        <a:srgbClr val="D3200A"/>
      </a:accent1>
      <a:accent2>
        <a:srgbClr val="DC086F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3427</TotalTime>
  <Words>51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 Historic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HP640</dc:creator>
  <cp:lastModifiedBy>User</cp:lastModifiedBy>
  <cp:revision>148</cp:revision>
  <dcterms:created xsi:type="dcterms:W3CDTF">2006-08-16T00:00:00Z</dcterms:created>
  <dcterms:modified xsi:type="dcterms:W3CDTF">2023-06-19T09:05:12Z</dcterms:modified>
</cp:coreProperties>
</file>