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8D817-9D8B-470C-B1FC-34998AF9CB3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C777-F537-4A6F-866C-6B50B08B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8" y="2386744"/>
            <a:ext cx="11430000" cy="19658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УЕБ Достъпност </a:t>
            </a:r>
            <a:br>
              <a:rPr lang="bg-BG" dirty="0" smtClean="0"/>
            </a:br>
            <a:r>
              <a:rPr lang="bg-BG" dirty="0" smtClean="0"/>
              <a:t>за потребители </a:t>
            </a:r>
            <a:br>
              <a:rPr lang="bg-BG" dirty="0" smtClean="0"/>
            </a:br>
            <a:r>
              <a:rPr lang="bg-BG" dirty="0" smtClean="0"/>
              <a:t>с нарушено зрение</a:t>
            </a:r>
            <a:br>
              <a:rPr lang="bg-BG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7509510" cy="2167128"/>
          </a:xfrm>
        </p:spPr>
        <p:txBody>
          <a:bodyPr>
            <a:normAutofit fontScale="40000" lnSpcReduction="20000"/>
          </a:bodyPr>
          <a:lstStyle/>
          <a:p>
            <a:endParaRPr lang="bg-BG" dirty="0" smtClean="0"/>
          </a:p>
          <a:p>
            <a:r>
              <a:rPr lang="bg-BG" sz="7400" dirty="0" smtClean="0"/>
              <a:t>Аглика Данова, Исмаил Хюсеин</a:t>
            </a:r>
          </a:p>
          <a:p>
            <a:r>
              <a:rPr lang="bg-BG" sz="7400" dirty="0" smtClean="0"/>
              <a:t>Фондация „Хоризонти“</a:t>
            </a:r>
          </a:p>
          <a:p>
            <a:endParaRPr lang="bg-BG" sz="7400" dirty="0"/>
          </a:p>
          <a:p>
            <a:r>
              <a:rPr lang="bg-BG" sz="6700" dirty="0" smtClean="0"/>
              <a:t>15.06. 2023</a:t>
            </a:r>
            <a:endParaRPr lang="en-US" sz="6700" dirty="0"/>
          </a:p>
          <a:p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15635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Дейности </a:t>
            </a:r>
            <a:r>
              <a:rPr lang="bg-BG" smtClean="0"/>
              <a:t>за УЕБ достъпност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36" y="2638425"/>
            <a:ext cx="4960083" cy="4119851"/>
          </a:xfrm>
        </p:spPr>
      </p:pic>
    </p:spTree>
    <p:extLst>
      <p:ext uri="{BB962C8B-B14F-4D97-AF65-F5344CB8AC3E}">
        <p14:creationId xmlns:p14="http://schemas.microsoft.com/office/powerpoint/2010/main" val="369452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72668"/>
          </a:xfrm>
        </p:spPr>
        <p:txBody>
          <a:bodyPr/>
          <a:lstStyle/>
          <a:p>
            <a:r>
              <a:rPr lang="bg-BG" dirty="0" smtClean="0"/>
              <a:t>Достъпен сайт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002536"/>
            <a:ext cx="5733288" cy="4709161"/>
          </a:xfrm>
        </p:spPr>
      </p:pic>
    </p:spTree>
    <p:extLst>
      <p:ext uri="{BB962C8B-B14F-4D97-AF65-F5344CB8AC3E}">
        <p14:creationId xmlns:p14="http://schemas.microsoft.com/office/powerpoint/2010/main" val="220832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97764"/>
            <a:ext cx="7729728" cy="973836"/>
          </a:xfrm>
        </p:spPr>
        <p:txBody>
          <a:bodyPr/>
          <a:lstStyle/>
          <a:p>
            <a:r>
              <a:rPr lang="en-US" dirty="0" err="1" smtClean="0"/>
              <a:t>Horizonti.podcast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638425"/>
            <a:ext cx="8714232" cy="3899535"/>
          </a:xfrm>
        </p:spPr>
      </p:pic>
    </p:spTree>
    <p:extLst>
      <p:ext uri="{BB962C8B-B14F-4D97-AF65-F5344CB8AC3E}">
        <p14:creationId xmlns:p14="http://schemas.microsoft.com/office/powerpoint/2010/main" val="746347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</TotalTime>
  <Words>21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Gill Sans MT</vt:lpstr>
      <vt:lpstr>Parcel</vt:lpstr>
      <vt:lpstr>УЕБ Достъпност  за потребители  с нарушено зрение </vt:lpstr>
      <vt:lpstr>Дейности за УЕБ достъпност</vt:lpstr>
      <vt:lpstr>Достъпен сайт </vt:lpstr>
      <vt:lpstr>Horizonti.podcast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2023-06-09T06:59:40Z</dcterms:created>
  <dcterms:modified xsi:type="dcterms:W3CDTF">2023-06-19T09:04:52Z</dcterms:modified>
</cp:coreProperties>
</file>